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64" r:id="rId3"/>
    <p:sldMasterId id="2147483666" r:id="rId4"/>
    <p:sldMasterId id="2147483688" r:id="rId5"/>
  </p:sldMasterIdLst>
  <p:notesMasterIdLst>
    <p:notesMasterId r:id="rId19"/>
  </p:notesMasterIdLst>
  <p:sldIdLst>
    <p:sldId id="262" r:id="rId6"/>
    <p:sldId id="295" r:id="rId7"/>
    <p:sldId id="261" r:id="rId8"/>
    <p:sldId id="292" r:id="rId9"/>
    <p:sldId id="256" r:id="rId10"/>
    <p:sldId id="285" r:id="rId11"/>
    <p:sldId id="296" r:id="rId12"/>
    <p:sldId id="298" r:id="rId13"/>
    <p:sldId id="297" r:id="rId14"/>
    <p:sldId id="280" r:id="rId15"/>
    <p:sldId id="299" r:id="rId16"/>
    <p:sldId id="301"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8" autoAdjust="0"/>
    <p:restoredTop sz="82069" autoAdjust="0"/>
  </p:normalViewPr>
  <p:slideViewPr>
    <p:cSldViewPr showGuides="1">
      <p:cViewPr>
        <p:scale>
          <a:sx n="100" d="100"/>
          <a:sy n="100" d="100"/>
        </p:scale>
        <p:origin x="-1116"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A3FB5-EC2E-4983-8D64-5D4723B0D339}" type="doc">
      <dgm:prSet loTypeId="urn:microsoft.com/office/officeart/2005/8/layout/chevron2" loCatId="list" qsTypeId="urn:microsoft.com/office/officeart/2005/8/quickstyle/3d2" qsCatId="3D" csTypeId="urn:microsoft.com/office/officeart/2005/8/colors/colorful1#2" csCatId="colorful" phldr="1"/>
      <dgm:spPr/>
      <dgm:t>
        <a:bodyPr/>
        <a:lstStyle/>
        <a:p>
          <a:endParaRPr lang="en-US"/>
        </a:p>
      </dgm:t>
    </dgm:pt>
    <dgm:pt modelId="{AB0B83C5-FB89-4DEC-9039-9960545FAAFC}">
      <dgm:prSet phldrT="[Text]" custT="1"/>
      <dgm:spPr>
        <a:scene3d>
          <a:camera prst="orthographicFront"/>
          <a:lightRig rig="chilly" dir="t"/>
        </a:scene3d>
        <a:sp3d prstMaterial="translucentPowder">
          <a:bevelT w="127000" h="25400" prst="relaxedInset"/>
        </a:sp3d>
      </dgm:spPr>
      <dgm:t>
        <a:bodyPr lIns="0" tIns="548640" rIns="0" bIns="0" anchor="b" anchorCtr="0"/>
        <a:lstStyle/>
        <a:p>
          <a:r>
            <a:rPr lang="en-US" sz="2800" dirty="0" smtClean="0">
              <a:latin typeface="Franklin Gothic Medium Cond" pitchFamily="34" charset="0"/>
            </a:rPr>
            <a:t>One</a:t>
          </a:r>
          <a:endParaRPr lang="en-US" sz="2800" dirty="0">
            <a:latin typeface="Franklin Gothic Medium Cond" pitchFamily="34" charset="0"/>
          </a:endParaRPr>
        </a:p>
      </dgm:t>
    </dgm:pt>
    <dgm:pt modelId="{B58D2977-61F0-4289-9161-9B0B2599E20F}" type="parTrans" cxnId="{138FA0F0-3A8A-489D-8888-3468BC9B23C0}">
      <dgm:prSet/>
      <dgm:spPr/>
      <dgm:t>
        <a:bodyPr/>
        <a:lstStyle/>
        <a:p>
          <a:endParaRPr lang="en-US"/>
        </a:p>
      </dgm:t>
    </dgm:pt>
    <dgm:pt modelId="{0481E9B4-5897-4277-A3CD-9E8AC8BA9C21}" type="sibTrans" cxnId="{138FA0F0-3A8A-489D-8888-3468BC9B23C0}">
      <dgm:prSet/>
      <dgm:spPr/>
      <dgm:t>
        <a:bodyPr/>
        <a:lstStyle/>
        <a:p>
          <a:endParaRPr lang="en-US"/>
        </a:p>
      </dgm:t>
    </dgm:pt>
    <dgm:pt modelId="{C7AEF8A6-7FC5-4512-8214-026FBFB2096C}">
      <dgm:prSet phldrT="[Text]" custT="1"/>
      <dgm:spPr>
        <a:gradFill flip="none" rotWithShape="1">
          <a:gsLst>
            <a:gs pos="0">
              <a:schemeClr val="tx1">
                <a:alpha val="0"/>
              </a:schemeClr>
            </a:gs>
            <a:gs pos="100000">
              <a:schemeClr val="tx1">
                <a:alpha val="55000"/>
              </a:schemeClr>
            </a:gs>
          </a:gsLst>
          <a:lin ang="5400000" scaled="1"/>
          <a:tileRect/>
        </a:gradFill>
        <a:ln>
          <a:gradFill>
            <a:gsLst>
              <a:gs pos="0">
                <a:schemeClr val="accent2">
                  <a:alpha val="0"/>
                </a:schemeClr>
              </a:gs>
              <a:gs pos="100000">
                <a:schemeClr val="accent2"/>
              </a:gs>
            </a:gsLst>
            <a:lin ang="5400000" scaled="0"/>
          </a:gradFill>
        </a:ln>
        <a:effectLst/>
        <a:scene3d>
          <a:camera prst="orthographicFront"/>
          <a:lightRig rig="threePt" dir="t">
            <a:rot lat="0" lon="0" rev="7500000"/>
          </a:lightRig>
        </a:scene3d>
        <a:sp3d extrusionH="190500" prstMaterial="dkEdge">
          <a:contourClr>
            <a:schemeClr val="bg1"/>
          </a:contourClr>
        </a:sp3d>
      </dgm:spPr>
      <dgm:t>
        <a:bodyPr/>
        <a:lstStyle/>
        <a:p>
          <a:r>
            <a:rPr lang="en-US" sz="2100" dirty="0" smtClean="0">
              <a:solidFill>
                <a:schemeClr val="bg1"/>
              </a:solidFill>
              <a:latin typeface="Franklin Gothic Book" pitchFamily="34" charset="0"/>
            </a:rPr>
            <a:t>More qualified translators</a:t>
          </a:r>
          <a:endParaRPr lang="en-US" sz="2100" dirty="0">
            <a:solidFill>
              <a:schemeClr val="bg1"/>
            </a:solidFill>
            <a:latin typeface="Franklin Gothic Book" pitchFamily="34" charset="0"/>
          </a:endParaRPr>
        </a:p>
      </dgm:t>
    </dgm:pt>
    <dgm:pt modelId="{35C80211-5C7B-4081-9B36-C805ED697AF2}" type="parTrans" cxnId="{A592710F-4E29-4D69-93A8-BEF7B5AD3521}">
      <dgm:prSet/>
      <dgm:spPr/>
      <dgm:t>
        <a:bodyPr/>
        <a:lstStyle/>
        <a:p>
          <a:endParaRPr lang="en-US"/>
        </a:p>
      </dgm:t>
    </dgm:pt>
    <dgm:pt modelId="{CF221CC4-5429-4D72-A579-08BD6747E6FA}" type="sibTrans" cxnId="{A592710F-4E29-4D69-93A8-BEF7B5AD3521}">
      <dgm:prSet/>
      <dgm:spPr/>
      <dgm:t>
        <a:bodyPr/>
        <a:lstStyle/>
        <a:p>
          <a:endParaRPr lang="en-US"/>
        </a:p>
      </dgm:t>
    </dgm:pt>
    <dgm:pt modelId="{A9218C68-2F7B-4994-92DA-0304A9956852}">
      <dgm:prSet phldrT="[Text]" custT="1"/>
      <dgm:spPr>
        <a:scene3d>
          <a:camera prst="orthographicFront"/>
          <a:lightRig rig="chilly" dir="t"/>
        </a:scene3d>
        <a:sp3d prstMaterial="translucentPowder">
          <a:bevelT w="127000" h="25400" prst="relaxedInset"/>
        </a:sp3d>
      </dgm:spPr>
      <dgm:t>
        <a:bodyPr lIns="0" tIns="548640" rIns="0" bIns="0" anchor="b" anchorCtr="0"/>
        <a:lstStyle/>
        <a:p>
          <a:r>
            <a:rPr lang="en-US" sz="2800" dirty="0" smtClean="0">
              <a:latin typeface="Franklin Gothic Medium Cond" pitchFamily="34" charset="0"/>
            </a:rPr>
            <a:t>Two</a:t>
          </a:r>
          <a:endParaRPr lang="en-US" sz="2800" dirty="0">
            <a:latin typeface="Franklin Gothic Medium Cond" pitchFamily="34" charset="0"/>
          </a:endParaRPr>
        </a:p>
      </dgm:t>
    </dgm:pt>
    <dgm:pt modelId="{834AB8F0-4A9A-4DB6-9A4D-69A35E4E9247}" type="parTrans" cxnId="{1AF362C0-86BD-4AAC-9AF9-B398702EE003}">
      <dgm:prSet/>
      <dgm:spPr/>
      <dgm:t>
        <a:bodyPr/>
        <a:lstStyle/>
        <a:p>
          <a:endParaRPr lang="en-US"/>
        </a:p>
      </dgm:t>
    </dgm:pt>
    <dgm:pt modelId="{F23F837F-FD21-4B4E-A5F8-3AD2C99B7E67}" type="sibTrans" cxnId="{1AF362C0-86BD-4AAC-9AF9-B398702EE003}">
      <dgm:prSet/>
      <dgm:spPr/>
      <dgm:t>
        <a:bodyPr/>
        <a:lstStyle/>
        <a:p>
          <a:endParaRPr lang="en-US"/>
        </a:p>
      </dgm:t>
    </dgm:pt>
    <dgm:pt modelId="{3DE8CA39-333E-4904-8E28-A954B17A6F6B}">
      <dgm:prSet phldrT="[Text]" custT="1"/>
      <dgm:spPr>
        <a:gradFill flip="none" rotWithShape="1">
          <a:gsLst>
            <a:gs pos="0">
              <a:schemeClr val="tx1">
                <a:alpha val="0"/>
              </a:schemeClr>
            </a:gs>
            <a:gs pos="100000">
              <a:schemeClr val="tx1">
                <a:alpha val="55000"/>
              </a:schemeClr>
            </a:gs>
          </a:gsLst>
          <a:lin ang="5400000" scaled="1"/>
          <a:tileRect/>
        </a:gradFill>
        <a:ln>
          <a:gradFill>
            <a:gsLst>
              <a:gs pos="0">
                <a:schemeClr val="accent3">
                  <a:alpha val="0"/>
                </a:schemeClr>
              </a:gs>
              <a:gs pos="100000">
                <a:schemeClr val="accent3"/>
              </a:gs>
            </a:gsLst>
            <a:lin ang="5400000" scaled="0"/>
          </a:gradFill>
        </a:ln>
        <a:effectLst/>
        <a:scene3d>
          <a:camera prst="orthographicFront"/>
          <a:lightRig rig="threePt" dir="t">
            <a:rot lat="0" lon="0" rev="7500000"/>
          </a:lightRig>
        </a:scene3d>
        <a:sp3d extrusionH="190500" prstMaterial="dkEdge">
          <a:contourClr>
            <a:schemeClr val="bg1"/>
          </a:contourClr>
        </a:sp3d>
      </dgm:spPr>
      <dgm:t>
        <a:bodyPr/>
        <a:lstStyle/>
        <a:p>
          <a:r>
            <a:rPr lang="en-US" sz="2100" dirty="0" smtClean="0">
              <a:solidFill>
                <a:schemeClr val="bg1"/>
              </a:solidFill>
              <a:latin typeface="Franklin Gothic Book" pitchFamily="34" charset="0"/>
            </a:rPr>
            <a:t>Direction to choose the most appropriate and needed topics for our day</a:t>
          </a:r>
          <a:endParaRPr lang="en-US" sz="2100" dirty="0">
            <a:solidFill>
              <a:schemeClr val="bg1"/>
            </a:solidFill>
            <a:latin typeface="Franklin Gothic Book" pitchFamily="34" charset="0"/>
          </a:endParaRPr>
        </a:p>
      </dgm:t>
    </dgm:pt>
    <dgm:pt modelId="{38578C08-C05C-49F1-AE10-943C27F77570}" type="parTrans" cxnId="{C8FFD080-7186-4168-BCEE-F9CDA4818DF8}">
      <dgm:prSet/>
      <dgm:spPr/>
      <dgm:t>
        <a:bodyPr/>
        <a:lstStyle/>
        <a:p>
          <a:endParaRPr lang="en-US"/>
        </a:p>
      </dgm:t>
    </dgm:pt>
    <dgm:pt modelId="{102DA166-0408-435C-A1D0-3FF03B3446B8}" type="sibTrans" cxnId="{C8FFD080-7186-4168-BCEE-F9CDA4818DF8}">
      <dgm:prSet/>
      <dgm:spPr/>
      <dgm:t>
        <a:bodyPr/>
        <a:lstStyle/>
        <a:p>
          <a:endParaRPr lang="en-US"/>
        </a:p>
      </dgm:t>
    </dgm:pt>
    <dgm:pt modelId="{0E8D7766-A7C2-4B6D-B261-E66309F92C15}">
      <dgm:prSet phldrT="[Text]" custT="1"/>
      <dgm:spPr>
        <a:scene3d>
          <a:camera prst="orthographicFront"/>
          <a:lightRig rig="chilly" dir="t"/>
        </a:scene3d>
        <a:sp3d prstMaterial="translucentPowder">
          <a:bevelT w="127000" h="25400" prst="relaxedInset"/>
        </a:sp3d>
      </dgm:spPr>
      <dgm:t>
        <a:bodyPr lIns="0" tIns="548640" rIns="0" bIns="0" anchor="b" anchorCtr="0"/>
        <a:lstStyle/>
        <a:p>
          <a:r>
            <a:rPr lang="en-US" sz="2800" dirty="0" smtClean="0">
              <a:latin typeface="Franklin Gothic Medium Cond" pitchFamily="34" charset="0"/>
            </a:rPr>
            <a:t>Three</a:t>
          </a:r>
          <a:endParaRPr lang="en-US" sz="2800" dirty="0">
            <a:latin typeface="Franklin Gothic Medium Cond" pitchFamily="34" charset="0"/>
          </a:endParaRPr>
        </a:p>
      </dgm:t>
    </dgm:pt>
    <dgm:pt modelId="{78B99D9E-1A0A-4505-A65C-DE12A163E06B}" type="parTrans" cxnId="{3AE64DEB-9B84-4914-93F7-A0BB85E908E9}">
      <dgm:prSet/>
      <dgm:spPr/>
      <dgm:t>
        <a:bodyPr/>
        <a:lstStyle/>
        <a:p>
          <a:endParaRPr lang="en-US"/>
        </a:p>
      </dgm:t>
    </dgm:pt>
    <dgm:pt modelId="{B86DBCFF-14DA-45C9-A879-B6305D7AF8F7}" type="sibTrans" cxnId="{3AE64DEB-9B84-4914-93F7-A0BB85E908E9}">
      <dgm:prSet/>
      <dgm:spPr/>
      <dgm:t>
        <a:bodyPr/>
        <a:lstStyle/>
        <a:p>
          <a:endParaRPr lang="en-US"/>
        </a:p>
      </dgm:t>
    </dgm:pt>
    <dgm:pt modelId="{0C991EA5-D1FC-49A2-8FA4-5DDEC9ABE42B}">
      <dgm:prSet phldrT="[Text]" custT="1"/>
      <dgm:spPr>
        <a:gradFill flip="none" rotWithShape="1">
          <a:gsLst>
            <a:gs pos="0">
              <a:schemeClr val="tx1">
                <a:alpha val="0"/>
              </a:schemeClr>
            </a:gs>
            <a:gs pos="100000">
              <a:schemeClr val="tx1">
                <a:alpha val="55000"/>
              </a:schemeClr>
            </a:gs>
          </a:gsLst>
          <a:lin ang="5400000" scaled="1"/>
          <a:tileRect/>
        </a:gradFill>
        <a:ln>
          <a:gradFill>
            <a:gsLst>
              <a:gs pos="0">
                <a:schemeClr val="accent5">
                  <a:alpha val="0"/>
                </a:schemeClr>
              </a:gs>
              <a:gs pos="100000">
                <a:schemeClr val="accent5"/>
              </a:gs>
            </a:gsLst>
            <a:lin ang="5400000" scaled="0"/>
          </a:gradFill>
        </a:ln>
        <a:effectLst/>
        <a:scene3d>
          <a:camera prst="orthographicFront"/>
          <a:lightRig rig="threePt" dir="t">
            <a:rot lat="0" lon="0" rev="7500000"/>
          </a:lightRig>
        </a:scene3d>
        <a:sp3d extrusionH="190500" prstMaterial="dkEdge">
          <a:contourClr>
            <a:schemeClr val="bg1"/>
          </a:contourClr>
        </a:sp3d>
      </dgm:spPr>
      <dgm:t>
        <a:bodyPr/>
        <a:lstStyle/>
        <a:p>
          <a:r>
            <a:rPr lang="en-US" sz="2100" dirty="0" smtClean="0">
              <a:solidFill>
                <a:schemeClr val="bg1"/>
              </a:solidFill>
              <a:latin typeface="Franklin Gothic Book" pitchFamily="34" charset="0"/>
            </a:rPr>
            <a:t>God may be glorified in the proclamation of His gospel through the chosen literature</a:t>
          </a:r>
          <a:endParaRPr lang="en-US" sz="2100" dirty="0">
            <a:solidFill>
              <a:schemeClr val="bg1"/>
            </a:solidFill>
            <a:latin typeface="Franklin Gothic Book" pitchFamily="34" charset="0"/>
          </a:endParaRPr>
        </a:p>
      </dgm:t>
    </dgm:pt>
    <dgm:pt modelId="{08D6330A-A696-4E28-8C96-F259A953EA45}" type="parTrans" cxnId="{50850331-AC2F-47DB-8BA8-35C9C2F8D0BC}">
      <dgm:prSet/>
      <dgm:spPr/>
      <dgm:t>
        <a:bodyPr/>
        <a:lstStyle/>
        <a:p>
          <a:endParaRPr lang="en-US"/>
        </a:p>
      </dgm:t>
    </dgm:pt>
    <dgm:pt modelId="{CAAAA1E3-4D19-4EF1-8B47-52348541F1FE}" type="sibTrans" cxnId="{50850331-AC2F-47DB-8BA8-35C9C2F8D0BC}">
      <dgm:prSet/>
      <dgm:spPr/>
      <dgm:t>
        <a:bodyPr/>
        <a:lstStyle/>
        <a:p>
          <a:endParaRPr lang="en-US"/>
        </a:p>
      </dgm:t>
    </dgm:pt>
    <dgm:pt modelId="{8BC5B113-A5FA-4C53-89D3-FD6D495EDF97}">
      <dgm:prSet phldrT="[Text]" custT="1"/>
      <dgm:spPr>
        <a:scene3d>
          <a:camera prst="orthographicFront"/>
          <a:lightRig rig="chilly" dir="t"/>
        </a:scene3d>
        <a:sp3d prstMaterial="translucentPowder">
          <a:bevelT w="127000" h="25400" prst="relaxedInset"/>
        </a:sp3d>
      </dgm:spPr>
      <dgm:t>
        <a:bodyPr lIns="0" tIns="548640" rIns="0" bIns="0" anchor="b" anchorCtr="0"/>
        <a:lstStyle/>
        <a:p>
          <a:r>
            <a:rPr lang="en-US" sz="2800" dirty="0" smtClean="0">
              <a:latin typeface="Franklin Gothic Medium Cond" pitchFamily="34" charset="0"/>
            </a:rPr>
            <a:t>Four</a:t>
          </a:r>
          <a:endParaRPr lang="en-US" sz="2800" dirty="0">
            <a:latin typeface="Franklin Gothic Medium Cond" pitchFamily="34" charset="0"/>
          </a:endParaRPr>
        </a:p>
      </dgm:t>
    </dgm:pt>
    <dgm:pt modelId="{B48A5EEB-5E07-4BE0-8F6B-CB82495F971F}" type="sibTrans" cxnId="{ADFF4E7B-256E-4A2C-9D59-A1AA5E5DD543}">
      <dgm:prSet/>
      <dgm:spPr/>
      <dgm:t>
        <a:bodyPr/>
        <a:lstStyle/>
        <a:p>
          <a:endParaRPr lang="en-US"/>
        </a:p>
      </dgm:t>
    </dgm:pt>
    <dgm:pt modelId="{185C4401-63EE-4E93-8C00-3F3B50F3998F}" type="parTrans" cxnId="{ADFF4E7B-256E-4A2C-9D59-A1AA5E5DD543}">
      <dgm:prSet/>
      <dgm:spPr/>
      <dgm:t>
        <a:bodyPr/>
        <a:lstStyle/>
        <a:p>
          <a:endParaRPr lang="en-US"/>
        </a:p>
      </dgm:t>
    </dgm:pt>
    <dgm:pt modelId="{8194BC40-AF45-4E52-9F96-65ABCF96DF0C}">
      <dgm:prSet phldrT="[Text]" custT="1"/>
      <dgm:spPr>
        <a:gradFill flip="none" rotWithShape="1">
          <a:gsLst>
            <a:gs pos="0">
              <a:schemeClr val="tx1">
                <a:alpha val="0"/>
              </a:schemeClr>
            </a:gs>
            <a:gs pos="100000">
              <a:schemeClr val="tx1">
                <a:alpha val="55000"/>
              </a:schemeClr>
            </a:gs>
          </a:gsLst>
          <a:lin ang="5400000" scaled="1"/>
          <a:tileRect/>
        </a:gradFill>
        <a:ln>
          <a:gradFill>
            <a:gsLst>
              <a:gs pos="0">
                <a:schemeClr val="accent4">
                  <a:alpha val="0"/>
                </a:schemeClr>
              </a:gs>
              <a:gs pos="100000">
                <a:schemeClr val="accent4"/>
              </a:gs>
            </a:gsLst>
            <a:lin ang="5400000" scaled="0"/>
          </a:gradFill>
        </a:ln>
        <a:effectLst/>
        <a:scene3d>
          <a:camera prst="orthographicFront"/>
          <a:lightRig rig="threePt" dir="t">
            <a:rot lat="0" lon="0" rev="7500000"/>
          </a:lightRig>
        </a:scene3d>
        <a:sp3d extrusionH="190500" prstMaterial="dkEdge">
          <a:contourClr>
            <a:schemeClr val="bg1"/>
          </a:contourClr>
        </a:sp3d>
      </dgm:spPr>
      <dgm:t>
        <a:bodyPr/>
        <a:lstStyle/>
        <a:p>
          <a:r>
            <a:rPr lang="en-US" sz="2100" dirty="0" smtClean="0">
              <a:solidFill>
                <a:schemeClr val="bg1"/>
              </a:solidFill>
              <a:latin typeface="Franklin Gothic Book" pitchFamily="34" charset="0"/>
            </a:rPr>
            <a:t>Greater zeal and joy in this endeavor</a:t>
          </a:r>
          <a:endParaRPr lang="en-US" sz="2100" dirty="0">
            <a:solidFill>
              <a:schemeClr val="bg1"/>
            </a:solidFill>
            <a:latin typeface="Franklin Gothic Book" pitchFamily="34" charset="0"/>
          </a:endParaRPr>
        </a:p>
      </dgm:t>
    </dgm:pt>
    <dgm:pt modelId="{C4440606-2731-47D7-A483-47C3760D0A9F}" type="sibTrans" cxnId="{16A5F238-D9B3-471C-8C56-13C203FD49DD}">
      <dgm:prSet/>
      <dgm:spPr/>
      <dgm:t>
        <a:bodyPr/>
        <a:lstStyle/>
        <a:p>
          <a:endParaRPr lang="en-US"/>
        </a:p>
      </dgm:t>
    </dgm:pt>
    <dgm:pt modelId="{2767DFEE-F471-4340-8B6E-F9213DB86CB7}" type="parTrans" cxnId="{16A5F238-D9B3-471C-8C56-13C203FD49DD}">
      <dgm:prSet/>
      <dgm:spPr/>
      <dgm:t>
        <a:bodyPr/>
        <a:lstStyle/>
        <a:p>
          <a:endParaRPr lang="en-US"/>
        </a:p>
      </dgm:t>
    </dgm:pt>
    <dgm:pt modelId="{7DABB860-8734-4EAB-9828-65A07C308B04}">
      <dgm:prSet phldrT="[Text]" custT="1"/>
      <dgm:spPr>
        <a:gradFill flip="none" rotWithShape="1">
          <a:gsLst>
            <a:gs pos="0">
              <a:schemeClr val="tx1">
                <a:alpha val="0"/>
              </a:schemeClr>
            </a:gs>
            <a:gs pos="100000">
              <a:schemeClr val="tx1">
                <a:alpha val="55000"/>
              </a:schemeClr>
            </a:gs>
          </a:gsLst>
          <a:lin ang="5400000" scaled="1"/>
          <a:tileRect/>
        </a:gradFill>
        <a:ln>
          <a:gradFill>
            <a:gsLst>
              <a:gs pos="0">
                <a:schemeClr val="accent2">
                  <a:alpha val="0"/>
                </a:schemeClr>
              </a:gs>
              <a:gs pos="100000">
                <a:schemeClr val="accent2"/>
              </a:gs>
            </a:gsLst>
            <a:lin ang="5400000" scaled="0"/>
          </a:gradFill>
        </a:ln>
        <a:effectLst/>
        <a:scene3d>
          <a:camera prst="orthographicFront"/>
          <a:lightRig rig="threePt" dir="t">
            <a:rot lat="0" lon="0" rev="7500000"/>
          </a:lightRig>
        </a:scene3d>
        <a:sp3d extrusionH="190500" prstMaterial="dkEdge">
          <a:contourClr>
            <a:schemeClr val="bg1"/>
          </a:contourClr>
        </a:sp3d>
      </dgm:spPr>
      <dgm:t>
        <a:bodyPr/>
        <a:lstStyle/>
        <a:p>
          <a:r>
            <a:rPr lang="en-US" sz="2100" dirty="0" smtClean="0">
              <a:solidFill>
                <a:schemeClr val="bg1"/>
              </a:solidFill>
              <a:latin typeface="Franklin Gothic Book" pitchFamily="34" charset="0"/>
            </a:rPr>
            <a:t>Accurate and faithful to the original text</a:t>
          </a:r>
          <a:endParaRPr lang="en-US" sz="2100" dirty="0">
            <a:solidFill>
              <a:schemeClr val="bg1"/>
            </a:solidFill>
            <a:latin typeface="Franklin Gothic Book" pitchFamily="34" charset="0"/>
          </a:endParaRPr>
        </a:p>
      </dgm:t>
    </dgm:pt>
    <dgm:pt modelId="{1AA4B970-421B-47A6-BE3D-D13E65D3DE94}" type="parTrans" cxnId="{B2AE38FE-7CA9-495D-9FE1-2532D2CE34C3}">
      <dgm:prSet/>
      <dgm:spPr/>
    </dgm:pt>
    <dgm:pt modelId="{C7DD8C8D-84B9-447B-9DA6-C8D168629996}" type="sibTrans" cxnId="{B2AE38FE-7CA9-495D-9FE1-2532D2CE34C3}">
      <dgm:prSet/>
      <dgm:spPr/>
    </dgm:pt>
    <dgm:pt modelId="{6008C808-7E0D-4A1F-A2C4-0DC113F5539E}" type="pres">
      <dgm:prSet presAssocID="{35CA3FB5-EC2E-4983-8D64-5D4723B0D339}" presName="linearFlow" presStyleCnt="0">
        <dgm:presLayoutVars>
          <dgm:dir/>
          <dgm:animLvl val="lvl"/>
          <dgm:resizeHandles val="exact"/>
        </dgm:presLayoutVars>
      </dgm:prSet>
      <dgm:spPr/>
      <dgm:t>
        <a:bodyPr/>
        <a:lstStyle/>
        <a:p>
          <a:endParaRPr lang="en-US"/>
        </a:p>
      </dgm:t>
    </dgm:pt>
    <dgm:pt modelId="{143F94E9-4A56-4501-9FCD-B723E34F41BD}" type="pres">
      <dgm:prSet presAssocID="{AB0B83C5-FB89-4DEC-9039-9960545FAAFC}" presName="composite" presStyleCnt="0"/>
      <dgm:spPr/>
    </dgm:pt>
    <dgm:pt modelId="{62DFEF69-5570-4AAE-80E7-FD7F21FDEBD4}" type="pres">
      <dgm:prSet presAssocID="{AB0B83C5-FB89-4DEC-9039-9960545FAAFC}" presName="parentText" presStyleLbl="alignNode1" presStyleIdx="0" presStyleCnt="4">
        <dgm:presLayoutVars>
          <dgm:chMax val="1"/>
          <dgm:bulletEnabled val="1"/>
        </dgm:presLayoutVars>
      </dgm:prSet>
      <dgm:spPr/>
      <dgm:t>
        <a:bodyPr/>
        <a:lstStyle/>
        <a:p>
          <a:endParaRPr lang="en-US"/>
        </a:p>
      </dgm:t>
    </dgm:pt>
    <dgm:pt modelId="{501E39BD-DB5B-4377-B255-ABBFE5B487B8}" type="pres">
      <dgm:prSet presAssocID="{AB0B83C5-FB89-4DEC-9039-9960545FAAFC}" presName="descendantText" presStyleLbl="alignAcc1" presStyleIdx="0" presStyleCnt="4" custLinFactNeighborX="4823" custLinFactNeighborY="0">
        <dgm:presLayoutVars>
          <dgm:bulletEnabled val="1"/>
        </dgm:presLayoutVars>
      </dgm:prSet>
      <dgm:spPr/>
      <dgm:t>
        <a:bodyPr/>
        <a:lstStyle/>
        <a:p>
          <a:endParaRPr lang="en-US"/>
        </a:p>
      </dgm:t>
    </dgm:pt>
    <dgm:pt modelId="{214C1A79-E801-48B2-8792-56699C16751A}" type="pres">
      <dgm:prSet presAssocID="{0481E9B4-5897-4277-A3CD-9E8AC8BA9C21}" presName="sp" presStyleCnt="0"/>
      <dgm:spPr/>
    </dgm:pt>
    <dgm:pt modelId="{85E796BB-9E69-441A-8B2C-7DC547B521E3}" type="pres">
      <dgm:prSet presAssocID="{A9218C68-2F7B-4994-92DA-0304A9956852}" presName="composite" presStyleCnt="0"/>
      <dgm:spPr/>
    </dgm:pt>
    <dgm:pt modelId="{7C9E8A44-624E-4FF4-89DB-35C85D7D63A2}" type="pres">
      <dgm:prSet presAssocID="{A9218C68-2F7B-4994-92DA-0304A9956852}" presName="parentText" presStyleLbl="alignNode1" presStyleIdx="1" presStyleCnt="4">
        <dgm:presLayoutVars>
          <dgm:chMax val="1"/>
          <dgm:bulletEnabled val="1"/>
        </dgm:presLayoutVars>
      </dgm:prSet>
      <dgm:spPr/>
      <dgm:t>
        <a:bodyPr/>
        <a:lstStyle/>
        <a:p>
          <a:endParaRPr lang="en-US"/>
        </a:p>
      </dgm:t>
    </dgm:pt>
    <dgm:pt modelId="{BDCC0456-6034-485E-B8DA-4DC206B3E039}" type="pres">
      <dgm:prSet presAssocID="{A9218C68-2F7B-4994-92DA-0304A9956852}" presName="descendantText" presStyleLbl="alignAcc1" presStyleIdx="1" presStyleCnt="4" custLinFactNeighborX="4823" custLinFactNeighborY="0">
        <dgm:presLayoutVars>
          <dgm:bulletEnabled val="1"/>
        </dgm:presLayoutVars>
      </dgm:prSet>
      <dgm:spPr/>
      <dgm:t>
        <a:bodyPr/>
        <a:lstStyle/>
        <a:p>
          <a:endParaRPr lang="en-US"/>
        </a:p>
      </dgm:t>
    </dgm:pt>
    <dgm:pt modelId="{E255DA44-37CD-44E5-A1F1-FBF67B69056C}" type="pres">
      <dgm:prSet presAssocID="{F23F837F-FD21-4B4E-A5F8-3AD2C99B7E67}" presName="sp" presStyleCnt="0"/>
      <dgm:spPr/>
    </dgm:pt>
    <dgm:pt modelId="{D350EBD6-6EE7-449B-ACAE-256671F4FA1A}" type="pres">
      <dgm:prSet presAssocID="{0E8D7766-A7C2-4B6D-B261-E66309F92C15}" presName="composite" presStyleCnt="0"/>
      <dgm:spPr/>
    </dgm:pt>
    <dgm:pt modelId="{762E8953-8565-4C98-895F-DA4FCE740FF0}" type="pres">
      <dgm:prSet presAssocID="{0E8D7766-A7C2-4B6D-B261-E66309F92C15}" presName="parentText" presStyleLbl="alignNode1" presStyleIdx="2" presStyleCnt="4">
        <dgm:presLayoutVars>
          <dgm:chMax val="1"/>
          <dgm:bulletEnabled val="1"/>
        </dgm:presLayoutVars>
      </dgm:prSet>
      <dgm:spPr/>
      <dgm:t>
        <a:bodyPr/>
        <a:lstStyle/>
        <a:p>
          <a:endParaRPr lang="en-US"/>
        </a:p>
      </dgm:t>
    </dgm:pt>
    <dgm:pt modelId="{E3B9F291-94A3-427A-B809-7ABA8DDF752C}" type="pres">
      <dgm:prSet presAssocID="{0E8D7766-A7C2-4B6D-B261-E66309F92C15}" presName="descendantText" presStyleLbl="alignAcc1" presStyleIdx="2" presStyleCnt="4" custLinFactNeighborX="4823" custLinFactNeighborY="0">
        <dgm:presLayoutVars>
          <dgm:bulletEnabled val="1"/>
        </dgm:presLayoutVars>
      </dgm:prSet>
      <dgm:spPr/>
      <dgm:t>
        <a:bodyPr/>
        <a:lstStyle/>
        <a:p>
          <a:endParaRPr lang="en-US"/>
        </a:p>
      </dgm:t>
    </dgm:pt>
    <dgm:pt modelId="{6CD7209A-D3E6-40B0-9491-03C5237F5F2D}" type="pres">
      <dgm:prSet presAssocID="{B86DBCFF-14DA-45C9-A879-B6305D7AF8F7}" presName="sp" presStyleCnt="0"/>
      <dgm:spPr/>
    </dgm:pt>
    <dgm:pt modelId="{D29A3211-0A60-4992-89CA-88C3D61035F7}" type="pres">
      <dgm:prSet presAssocID="{8BC5B113-A5FA-4C53-89D3-FD6D495EDF97}" presName="composite" presStyleCnt="0"/>
      <dgm:spPr/>
    </dgm:pt>
    <dgm:pt modelId="{E9D72F99-B28D-48BF-A607-D31CF6F8FC70}" type="pres">
      <dgm:prSet presAssocID="{8BC5B113-A5FA-4C53-89D3-FD6D495EDF97}" presName="parentText" presStyleLbl="alignNode1" presStyleIdx="3" presStyleCnt="4">
        <dgm:presLayoutVars>
          <dgm:chMax val="1"/>
          <dgm:bulletEnabled val="1"/>
        </dgm:presLayoutVars>
      </dgm:prSet>
      <dgm:spPr/>
      <dgm:t>
        <a:bodyPr/>
        <a:lstStyle/>
        <a:p>
          <a:endParaRPr lang="en-US"/>
        </a:p>
      </dgm:t>
    </dgm:pt>
    <dgm:pt modelId="{F7996E4F-114B-4E1F-BFB4-9DFD3DC38A79}" type="pres">
      <dgm:prSet presAssocID="{8BC5B113-A5FA-4C53-89D3-FD6D495EDF97}" presName="descendantText" presStyleLbl="alignAcc1" presStyleIdx="3" presStyleCnt="4" custLinFactNeighborX="4823" custLinFactNeighborY="0">
        <dgm:presLayoutVars>
          <dgm:bulletEnabled val="1"/>
        </dgm:presLayoutVars>
      </dgm:prSet>
      <dgm:spPr/>
      <dgm:t>
        <a:bodyPr/>
        <a:lstStyle/>
        <a:p>
          <a:endParaRPr lang="en-US"/>
        </a:p>
      </dgm:t>
    </dgm:pt>
  </dgm:ptLst>
  <dgm:cxnLst>
    <dgm:cxn modelId="{BBE303CF-3472-4CF9-9F24-0B605FED9916}" type="presOf" srcId="{8194BC40-AF45-4E52-9F96-65ABCF96DF0C}" destId="{E3B9F291-94A3-427A-B809-7ABA8DDF752C}" srcOrd="0" destOrd="0" presId="urn:microsoft.com/office/officeart/2005/8/layout/chevron2"/>
    <dgm:cxn modelId="{1E6DA006-34F1-4827-A4F7-61FBA488BF8A}" type="presOf" srcId="{7DABB860-8734-4EAB-9828-65A07C308B04}" destId="{501E39BD-DB5B-4377-B255-ABBFE5B487B8}" srcOrd="0" destOrd="1" presId="urn:microsoft.com/office/officeart/2005/8/layout/chevron2"/>
    <dgm:cxn modelId="{16A5F238-D9B3-471C-8C56-13C203FD49DD}" srcId="{0E8D7766-A7C2-4B6D-B261-E66309F92C15}" destId="{8194BC40-AF45-4E52-9F96-65ABCF96DF0C}" srcOrd="0" destOrd="0" parTransId="{2767DFEE-F471-4340-8B6E-F9213DB86CB7}" sibTransId="{C4440606-2731-47D7-A483-47C3760D0A9F}"/>
    <dgm:cxn modelId="{07BF22E9-BC59-4DB1-B50F-9147AA6DE001}" type="presOf" srcId="{A9218C68-2F7B-4994-92DA-0304A9956852}" destId="{7C9E8A44-624E-4FF4-89DB-35C85D7D63A2}" srcOrd="0" destOrd="0" presId="urn:microsoft.com/office/officeart/2005/8/layout/chevron2"/>
    <dgm:cxn modelId="{B2AE38FE-7CA9-495D-9FE1-2532D2CE34C3}" srcId="{AB0B83C5-FB89-4DEC-9039-9960545FAAFC}" destId="{7DABB860-8734-4EAB-9828-65A07C308B04}" srcOrd="1" destOrd="0" parTransId="{1AA4B970-421B-47A6-BE3D-D13E65D3DE94}" sibTransId="{C7DD8C8D-84B9-447B-9DA6-C8D168629996}"/>
    <dgm:cxn modelId="{50850331-AC2F-47DB-8BA8-35C9C2F8D0BC}" srcId="{8BC5B113-A5FA-4C53-89D3-FD6D495EDF97}" destId="{0C991EA5-D1FC-49A2-8FA4-5DDEC9ABE42B}" srcOrd="0" destOrd="0" parTransId="{08D6330A-A696-4E28-8C96-F259A953EA45}" sibTransId="{CAAAA1E3-4D19-4EF1-8B47-52348541F1FE}"/>
    <dgm:cxn modelId="{3AE64DEB-9B84-4914-93F7-A0BB85E908E9}" srcId="{35CA3FB5-EC2E-4983-8D64-5D4723B0D339}" destId="{0E8D7766-A7C2-4B6D-B261-E66309F92C15}" srcOrd="2" destOrd="0" parTransId="{78B99D9E-1A0A-4505-A65C-DE12A163E06B}" sibTransId="{B86DBCFF-14DA-45C9-A879-B6305D7AF8F7}"/>
    <dgm:cxn modelId="{C80F7880-A04D-4F26-A9C4-AF3D71556993}" type="presOf" srcId="{0E8D7766-A7C2-4B6D-B261-E66309F92C15}" destId="{762E8953-8565-4C98-895F-DA4FCE740FF0}" srcOrd="0" destOrd="0" presId="urn:microsoft.com/office/officeart/2005/8/layout/chevron2"/>
    <dgm:cxn modelId="{1AF362C0-86BD-4AAC-9AF9-B398702EE003}" srcId="{35CA3FB5-EC2E-4983-8D64-5D4723B0D339}" destId="{A9218C68-2F7B-4994-92DA-0304A9956852}" srcOrd="1" destOrd="0" parTransId="{834AB8F0-4A9A-4DB6-9A4D-69A35E4E9247}" sibTransId="{F23F837F-FD21-4B4E-A5F8-3AD2C99B7E67}"/>
    <dgm:cxn modelId="{B3873D61-3E09-42A8-9ACD-BD07B142D9DD}" type="presOf" srcId="{8BC5B113-A5FA-4C53-89D3-FD6D495EDF97}" destId="{E9D72F99-B28D-48BF-A607-D31CF6F8FC70}" srcOrd="0" destOrd="0" presId="urn:microsoft.com/office/officeart/2005/8/layout/chevron2"/>
    <dgm:cxn modelId="{39BDFFF0-435A-4AB6-9905-971805F17A97}" type="presOf" srcId="{3DE8CA39-333E-4904-8E28-A954B17A6F6B}" destId="{BDCC0456-6034-485E-B8DA-4DC206B3E039}" srcOrd="0" destOrd="0" presId="urn:microsoft.com/office/officeart/2005/8/layout/chevron2"/>
    <dgm:cxn modelId="{ADFF4E7B-256E-4A2C-9D59-A1AA5E5DD543}" srcId="{35CA3FB5-EC2E-4983-8D64-5D4723B0D339}" destId="{8BC5B113-A5FA-4C53-89D3-FD6D495EDF97}" srcOrd="3" destOrd="0" parTransId="{185C4401-63EE-4E93-8C00-3F3B50F3998F}" sibTransId="{B48A5EEB-5E07-4BE0-8F6B-CB82495F971F}"/>
    <dgm:cxn modelId="{C8FFD080-7186-4168-BCEE-F9CDA4818DF8}" srcId="{A9218C68-2F7B-4994-92DA-0304A9956852}" destId="{3DE8CA39-333E-4904-8E28-A954B17A6F6B}" srcOrd="0" destOrd="0" parTransId="{38578C08-C05C-49F1-AE10-943C27F77570}" sibTransId="{102DA166-0408-435C-A1D0-3FF03B3446B8}"/>
    <dgm:cxn modelId="{55FC46ED-A741-41CE-8AF8-8E6E699B2051}" type="presOf" srcId="{C7AEF8A6-7FC5-4512-8214-026FBFB2096C}" destId="{501E39BD-DB5B-4377-B255-ABBFE5B487B8}" srcOrd="0" destOrd="0" presId="urn:microsoft.com/office/officeart/2005/8/layout/chevron2"/>
    <dgm:cxn modelId="{138FA0F0-3A8A-489D-8888-3468BC9B23C0}" srcId="{35CA3FB5-EC2E-4983-8D64-5D4723B0D339}" destId="{AB0B83C5-FB89-4DEC-9039-9960545FAAFC}" srcOrd="0" destOrd="0" parTransId="{B58D2977-61F0-4289-9161-9B0B2599E20F}" sibTransId="{0481E9B4-5897-4277-A3CD-9E8AC8BA9C21}"/>
    <dgm:cxn modelId="{1ABB8FAD-6997-438B-90AF-8C884D15CCEE}" type="presOf" srcId="{0C991EA5-D1FC-49A2-8FA4-5DDEC9ABE42B}" destId="{F7996E4F-114B-4E1F-BFB4-9DFD3DC38A79}" srcOrd="0" destOrd="0" presId="urn:microsoft.com/office/officeart/2005/8/layout/chevron2"/>
    <dgm:cxn modelId="{20EA9BBB-19C6-492F-B520-3A4832BFBA31}" type="presOf" srcId="{35CA3FB5-EC2E-4983-8D64-5D4723B0D339}" destId="{6008C808-7E0D-4A1F-A2C4-0DC113F5539E}" srcOrd="0" destOrd="0" presId="urn:microsoft.com/office/officeart/2005/8/layout/chevron2"/>
    <dgm:cxn modelId="{B4AF2756-AF17-4A2A-B026-4EF2A7D79B0E}" type="presOf" srcId="{AB0B83C5-FB89-4DEC-9039-9960545FAAFC}" destId="{62DFEF69-5570-4AAE-80E7-FD7F21FDEBD4}" srcOrd="0" destOrd="0" presId="urn:microsoft.com/office/officeart/2005/8/layout/chevron2"/>
    <dgm:cxn modelId="{A592710F-4E29-4D69-93A8-BEF7B5AD3521}" srcId="{AB0B83C5-FB89-4DEC-9039-9960545FAAFC}" destId="{C7AEF8A6-7FC5-4512-8214-026FBFB2096C}" srcOrd="0" destOrd="0" parTransId="{35C80211-5C7B-4081-9B36-C805ED697AF2}" sibTransId="{CF221CC4-5429-4D72-A579-08BD6747E6FA}"/>
    <dgm:cxn modelId="{B597E793-1F41-451C-B9B4-8602118FDC46}" type="presParOf" srcId="{6008C808-7E0D-4A1F-A2C4-0DC113F5539E}" destId="{143F94E9-4A56-4501-9FCD-B723E34F41BD}" srcOrd="0" destOrd="0" presId="urn:microsoft.com/office/officeart/2005/8/layout/chevron2"/>
    <dgm:cxn modelId="{355C61A6-DA1A-44F1-8880-3FE4E4257F60}" type="presParOf" srcId="{143F94E9-4A56-4501-9FCD-B723E34F41BD}" destId="{62DFEF69-5570-4AAE-80E7-FD7F21FDEBD4}" srcOrd="0" destOrd="0" presId="urn:microsoft.com/office/officeart/2005/8/layout/chevron2"/>
    <dgm:cxn modelId="{F0B9D125-CA2B-45D5-B162-93F6FE08904B}" type="presParOf" srcId="{143F94E9-4A56-4501-9FCD-B723E34F41BD}" destId="{501E39BD-DB5B-4377-B255-ABBFE5B487B8}" srcOrd="1" destOrd="0" presId="urn:microsoft.com/office/officeart/2005/8/layout/chevron2"/>
    <dgm:cxn modelId="{A50BDFE3-F687-4972-9CAF-76501736280C}" type="presParOf" srcId="{6008C808-7E0D-4A1F-A2C4-0DC113F5539E}" destId="{214C1A79-E801-48B2-8792-56699C16751A}" srcOrd="1" destOrd="0" presId="urn:microsoft.com/office/officeart/2005/8/layout/chevron2"/>
    <dgm:cxn modelId="{2698383C-C0FE-4471-B7FF-0B9582E6B533}" type="presParOf" srcId="{6008C808-7E0D-4A1F-A2C4-0DC113F5539E}" destId="{85E796BB-9E69-441A-8B2C-7DC547B521E3}" srcOrd="2" destOrd="0" presId="urn:microsoft.com/office/officeart/2005/8/layout/chevron2"/>
    <dgm:cxn modelId="{065FA780-C05A-4245-8E36-FD3688014EFD}" type="presParOf" srcId="{85E796BB-9E69-441A-8B2C-7DC547B521E3}" destId="{7C9E8A44-624E-4FF4-89DB-35C85D7D63A2}" srcOrd="0" destOrd="0" presId="urn:microsoft.com/office/officeart/2005/8/layout/chevron2"/>
    <dgm:cxn modelId="{3B57D9C0-A6BB-4285-B8BE-E330DA45C8EA}" type="presParOf" srcId="{85E796BB-9E69-441A-8B2C-7DC547B521E3}" destId="{BDCC0456-6034-485E-B8DA-4DC206B3E039}" srcOrd="1" destOrd="0" presId="urn:microsoft.com/office/officeart/2005/8/layout/chevron2"/>
    <dgm:cxn modelId="{D33D3991-B353-4D30-B98A-3CCA91AD1050}" type="presParOf" srcId="{6008C808-7E0D-4A1F-A2C4-0DC113F5539E}" destId="{E255DA44-37CD-44E5-A1F1-FBF67B69056C}" srcOrd="3" destOrd="0" presId="urn:microsoft.com/office/officeart/2005/8/layout/chevron2"/>
    <dgm:cxn modelId="{DCB2930E-A7DE-4EC4-92B0-60129F0532D0}" type="presParOf" srcId="{6008C808-7E0D-4A1F-A2C4-0DC113F5539E}" destId="{D350EBD6-6EE7-449B-ACAE-256671F4FA1A}" srcOrd="4" destOrd="0" presId="urn:microsoft.com/office/officeart/2005/8/layout/chevron2"/>
    <dgm:cxn modelId="{80A1B104-9207-49B6-B8D1-4733FB601F8A}" type="presParOf" srcId="{D350EBD6-6EE7-449B-ACAE-256671F4FA1A}" destId="{762E8953-8565-4C98-895F-DA4FCE740FF0}" srcOrd="0" destOrd="0" presId="urn:microsoft.com/office/officeart/2005/8/layout/chevron2"/>
    <dgm:cxn modelId="{7DB54AF6-4A45-4866-9E32-3FEE07BB6EFA}" type="presParOf" srcId="{D350EBD6-6EE7-449B-ACAE-256671F4FA1A}" destId="{E3B9F291-94A3-427A-B809-7ABA8DDF752C}" srcOrd="1" destOrd="0" presId="urn:microsoft.com/office/officeart/2005/8/layout/chevron2"/>
    <dgm:cxn modelId="{8BF5016C-CF6F-49D8-978C-30277DFA167B}" type="presParOf" srcId="{6008C808-7E0D-4A1F-A2C4-0DC113F5539E}" destId="{6CD7209A-D3E6-40B0-9491-03C5237F5F2D}" srcOrd="5" destOrd="0" presId="urn:microsoft.com/office/officeart/2005/8/layout/chevron2"/>
    <dgm:cxn modelId="{91D35C7C-5C97-4A31-B229-CF7EBF2C127B}" type="presParOf" srcId="{6008C808-7E0D-4A1F-A2C4-0DC113F5539E}" destId="{D29A3211-0A60-4992-89CA-88C3D61035F7}" srcOrd="6" destOrd="0" presId="urn:microsoft.com/office/officeart/2005/8/layout/chevron2"/>
    <dgm:cxn modelId="{ED9D5BDC-342C-46E2-B2C9-619ABC6F7225}" type="presParOf" srcId="{D29A3211-0A60-4992-89CA-88C3D61035F7}" destId="{E9D72F99-B28D-48BF-A607-D31CF6F8FC70}" srcOrd="0" destOrd="0" presId="urn:microsoft.com/office/officeart/2005/8/layout/chevron2"/>
    <dgm:cxn modelId="{79095136-5E02-41E0-A0A8-1634AB04BDB2}" type="presParOf" srcId="{D29A3211-0A60-4992-89CA-88C3D61035F7}" destId="{F7996E4F-114B-4E1F-BFB4-9DFD3DC38A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FEF69-5570-4AAE-80E7-FD7F21FDEBD4}">
      <dsp:nvSpPr>
        <dsp:cNvPr id="0" name=""/>
        <dsp:cNvSpPr/>
      </dsp:nvSpPr>
      <dsp:spPr>
        <a:xfrm rot="5400000">
          <a:off x="-230477" y="236533"/>
          <a:ext cx="1536519" cy="107556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prstMaterial="translucentPowder">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lvl="0" algn="ctr" defTabSz="1244600">
            <a:lnSpc>
              <a:spcPct val="90000"/>
            </a:lnSpc>
            <a:spcBef>
              <a:spcPct val="0"/>
            </a:spcBef>
            <a:spcAft>
              <a:spcPct val="35000"/>
            </a:spcAft>
          </a:pPr>
          <a:r>
            <a:rPr lang="en-US" sz="2800" kern="1200" dirty="0" smtClean="0">
              <a:latin typeface="Franklin Gothic Medium Cond" pitchFamily="34" charset="0"/>
            </a:rPr>
            <a:t>One</a:t>
          </a:r>
          <a:endParaRPr lang="en-US" sz="2800" kern="1200" dirty="0">
            <a:latin typeface="Franklin Gothic Medium Cond" pitchFamily="34" charset="0"/>
          </a:endParaRPr>
        </a:p>
      </dsp:txBody>
      <dsp:txXfrm rot="-5400000">
        <a:off x="2" y="543837"/>
        <a:ext cx="1075563" cy="460956"/>
      </dsp:txXfrm>
    </dsp:sp>
    <dsp:sp modelId="{501E39BD-DB5B-4377-B255-ABBFE5B487B8}">
      <dsp:nvSpPr>
        <dsp:cNvPr id="0" name=""/>
        <dsp:cNvSpPr/>
      </dsp:nvSpPr>
      <dsp:spPr>
        <a:xfrm rot="5400000">
          <a:off x="3735855" y="-2654236"/>
          <a:ext cx="999262" cy="6319846"/>
        </a:xfrm>
        <a:prstGeom prst="round2SameRect">
          <a:avLst/>
        </a:prstGeom>
        <a:gradFill flip="none" rotWithShape="1">
          <a:gsLst>
            <a:gs pos="0">
              <a:schemeClr val="tx1">
                <a:alpha val="0"/>
              </a:schemeClr>
            </a:gs>
            <a:gs pos="100000">
              <a:schemeClr val="tx1">
                <a:alpha val="55000"/>
              </a:schemeClr>
            </a:gs>
          </a:gsLst>
          <a:lin ang="5400000" scaled="1"/>
          <a:tileRect/>
        </a:gradFill>
        <a:ln w="9525" cap="flat" cmpd="sng" algn="ctr">
          <a:gradFill>
            <a:gsLst>
              <a:gs pos="0">
                <a:schemeClr val="accent2">
                  <a:alpha val="0"/>
                </a:schemeClr>
              </a:gs>
              <a:gs pos="100000">
                <a:schemeClr val="accent2"/>
              </a:gs>
            </a:gsLst>
            <a:lin ang="5400000" scaled="0"/>
          </a:gradFill>
          <a:prstDash val="solid"/>
        </a:ln>
        <a:effectLst/>
        <a:scene3d>
          <a:camera prst="orthographicFront"/>
          <a:lightRig rig="threePt" dir="t">
            <a:rot lat="0" lon="0" rev="7500000"/>
          </a:lightRig>
        </a:scene3d>
        <a:sp3d extrusionH="190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bg1"/>
              </a:solidFill>
              <a:latin typeface="Franklin Gothic Book" pitchFamily="34" charset="0"/>
            </a:rPr>
            <a:t>More qualified translators</a:t>
          </a:r>
          <a:endParaRPr lang="en-US" sz="2100" kern="1200" dirty="0">
            <a:solidFill>
              <a:schemeClr val="bg1"/>
            </a:solidFill>
            <a:latin typeface="Franklin Gothic Book" pitchFamily="34" charset="0"/>
          </a:endParaRPr>
        </a:p>
        <a:p>
          <a:pPr marL="228600" lvl="1" indent="-228600" algn="l" defTabSz="933450">
            <a:lnSpc>
              <a:spcPct val="90000"/>
            </a:lnSpc>
            <a:spcBef>
              <a:spcPct val="0"/>
            </a:spcBef>
            <a:spcAft>
              <a:spcPct val="15000"/>
            </a:spcAft>
            <a:buChar char="••"/>
          </a:pPr>
          <a:r>
            <a:rPr lang="en-US" sz="2100" kern="1200" dirty="0" smtClean="0">
              <a:solidFill>
                <a:schemeClr val="bg1"/>
              </a:solidFill>
              <a:latin typeface="Franklin Gothic Book" pitchFamily="34" charset="0"/>
            </a:rPr>
            <a:t>Accurate and faithful to the original text</a:t>
          </a:r>
          <a:endParaRPr lang="en-US" sz="2100" kern="1200" dirty="0">
            <a:solidFill>
              <a:schemeClr val="bg1"/>
            </a:solidFill>
            <a:latin typeface="Franklin Gothic Book" pitchFamily="34" charset="0"/>
          </a:endParaRPr>
        </a:p>
      </dsp:txBody>
      <dsp:txXfrm rot="-5400000">
        <a:off x="1075563" y="54836"/>
        <a:ext cx="6271066" cy="901702"/>
      </dsp:txXfrm>
    </dsp:sp>
    <dsp:sp modelId="{7C9E8A44-624E-4FF4-89DB-35C85D7D63A2}">
      <dsp:nvSpPr>
        <dsp:cNvPr id="0" name=""/>
        <dsp:cNvSpPr/>
      </dsp:nvSpPr>
      <dsp:spPr>
        <a:xfrm rot="5400000">
          <a:off x="-230477" y="1629333"/>
          <a:ext cx="1536519" cy="107556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prstMaterial="translucentPowder">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lvl="0" algn="ctr" defTabSz="1244600">
            <a:lnSpc>
              <a:spcPct val="90000"/>
            </a:lnSpc>
            <a:spcBef>
              <a:spcPct val="0"/>
            </a:spcBef>
            <a:spcAft>
              <a:spcPct val="35000"/>
            </a:spcAft>
          </a:pPr>
          <a:r>
            <a:rPr lang="en-US" sz="2800" kern="1200" dirty="0" smtClean="0">
              <a:latin typeface="Franklin Gothic Medium Cond" pitchFamily="34" charset="0"/>
            </a:rPr>
            <a:t>Two</a:t>
          </a:r>
          <a:endParaRPr lang="en-US" sz="2800" kern="1200" dirty="0">
            <a:latin typeface="Franklin Gothic Medium Cond" pitchFamily="34" charset="0"/>
          </a:endParaRPr>
        </a:p>
      </dsp:txBody>
      <dsp:txXfrm rot="-5400000">
        <a:off x="2" y="1936637"/>
        <a:ext cx="1075563" cy="460956"/>
      </dsp:txXfrm>
    </dsp:sp>
    <dsp:sp modelId="{BDCC0456-6034-485E-B8DA-4DC206B3E039}">
      <dsp:nvSpPr>
        <dsp:cNvPr id="0" name=""/>
        <dsp:cNvSpPr/>
      </dsp:nvSpPr>
      <dsp:spPr>
        <a:xfrm rot="5400000">
          <a:off x="3736117" y="-1261698"/>
          <a:ext cx="998737" cy="6319846"/>
        </a:xfrm>
        <a:prstGeom prst="round2SameRect">
          <a:avLst/>
        </a:prstGeom>
        <a:gradFill flip="none" rotWithShape="1">
          <a:gsLst>
            <a:gs pos="0">
              <a:schemeClr val="tx1">
                <a:alpha val="0"/>
              </a:schemeClr>
            </a:gs>
            <a:gs pos="100000">
              <a:schemeClr val="tx1">
                <a:alpha val="55000"/>
              </a:schemeClr>
            </a:gs>
          </a:gsLst>
          <a:lin ang="5400000" scaled="1"/>
          <a:tileRect/>
        </a:gradFill>
        <a:ln w="9525" cap="flat" cmpd="sng" algn="ctr">
          <a:gradFill>
            <a:gsLst>
              <a:gs pos="0">
                <a:schemeClr val="accent3">
                  <a:alpha val="0"/>
                </a:schemeClr>
              </a:gs>
              <a:gs pos="100000">
                <a:schemeClr val="accent3"/>
              </a:gs>
            </a:gsLst>
            <a:lin ang="5400000" scaled="0"/>
          </a:gradFill>
          <a:prstDash val="solid"/>
        </a:ln>
        <a:effectLst/>
        <a:scene3d>
          <a:camera prst="orthographicFront"/>
          <a:lightRig rig="threePt" dir="t">
            <a:rot lat="0" lon="0" rev="7500000"/>
          </a:lightRig>
        </a:scene3d>
        <a:sp3d extrusionH="190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bg1"/>
              </a:solidFill>
              <a:latin typeface="Franklin Gothic Book" pitchFamily="34" charset="0"/>
            </a:rPr>
            <a:t>Direction to choose the most appropriate and needed topics for our day</a:t>
          </a:r>
          <a:endParaRPr lang="en-US" sz="2100" kern="1200" dirty="0">
            <a:solidFill>
              <a:schemeClr val="bg1"/>
            </a:solidFill>
            <a:latin typeface="Franklin Gothic Book" pitchFamily="34" charset="0"/>
          </a:endParaRPr>
        </a:p>
      </dsp:txBody>
      <dsp:txXfrm rot="-5400000">
        <a:off x="1075563" y="1447610"/>
        <a:ext cx="6271092" cy="901229"/>
      </dsp:txXfrm>
    </dsp:sp>
    <dsp:sp modelId="{762E8953-8565-4C98-895F-DA4FCE740FF0}">
      <dsp:nvSpPr>
        <dsp:cNvPr id="0" name=""/>
        <dsp:cNvSpPr/>
      </dsp:nvSpPr>
      <dsp:spPr>
        <a:xfrm rot="5400000">
          <a:off x="-230477" y="3022133"/>
          <a:ext cx="1536519" cy="107556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prstMaterial="translucentPowder">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lvl="0" algn="ctr" defTabSz="1244600">
            <a:lnSpc>
              <a:spcPct val="90000"/>
            </a:lnSpc>
            <a:spcBef>
              <a:spcPct val="0"/>
            </a:spcBef>
            <a:spcAft>
              <a:spcPct val="35000"/>
            </a:spcAft>
          </a:pPr>
          <a:r>
            <a:rPr lang="en-US" sz="2800" kern="1200" dirty="0" smtClean="0">
              <a:latin typeface="Franklin Gothic Medium Cond" pitchFamily="34" charset="0"/>
            </a:rPr>
            <a:t>Three</a:t>
          </a:r>
          <a:endParaRPr lang="en-US" sz="2800" kern="1200" dirty="0">
            <a:latin typeface="Franklin Gothic Medium Cond" pitchFamily="34" charset="0"/>
          </a:endParaRPr>
        </a:p>
      </dsp:txBody>
      <dsp:txXfrm rot="-5400000">
        <a:off x="2" y="3329437"/>
        <a:ext cx="1075563" cy="460956"/>
      </dsp:txXfrm>
    </dsp:sp>
    <dsp:sp modelId="{E3B9F291-94A3-427A-B809-7ABA8DDF752C}">
      <dsp:nvSpPr>
        <dsp:cNvPr id="0" name=""/>
        <dsp:cNvSpPr/>
      </dsp:nvSpPr>
      <dsp:spPr>
        <a:xfrm rot="5400000">
          <a:off x="3736117" y="131101"/>
          <a:ext cx="998737" cy="6319846"/>
        </a:xfrm>
        <a:prstGeom prst="round2SameRect">
          <a:avLst/>
        </a:prstGeom>
        <a:gradFill flip="none" rotWithShape="1">
          <a:gsLst>
            <a:gs pos="0">
              <a:schemeClr val="tx1">
                <a:alpha val="0"/>
              </a:schemeClr>
            </a:gs>
            <a:gs pos="100000">
              <a:schemeClr val="tx1">
                <a:alpha val="55000"/>
              </a:schemeClr>
            </a:gs>
          </a:gsLst>
          <a:lin ang="5400000" scaled="1"/>
          <a:tileRect/>
        </a:gradFill>
        <a:ln w="9525" cap="flat" cmpd="sng" algn="ctr">
          <a:gradFill>
            <a:gsLst>
              <a:gs pos="0">
                <a:schemeClr val="accent4">
                  <a:alpha val="0"/>
                </a:schemeClr>
              </a:gs>
              <a:gs pos="100000">
                <a:schemeClr val="accent4"/>
              </a:gs>
            </a:gsLst>
            <a:lin ang="5400000" scaled="0"/>
          </a:gradFill>
          <a:prstDash val="solid"/>
        </a:ln>
        <a:effectLst/>
        <a:scene3d>
          <a:camera prst="orthographicFront"/>
          <a:lightRig rig="threePt" dir="t">
            <a:rot lat="0" lon="0" rev="7500000"/>
          </a:lightRig>
        </a:scene3d>
        <a:sp3d extrusionH="190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bg1"/>
              </a:solidFill>
              <a:latin typeface="Franklin Gothic Book" pitchFamily="34" charset="0"/>
            </a:rPr>
            <a:t>Greater zeal and joy in this endeavor</a:t>
          </a:r>
          <a:endParaRPr lang="en-US" sz="2100" kern="1200" dirty="0">
            <a:solidFill>
              <a:schemeClr val="bg1"/>
            </a:solidFill>
            <a:latin typeface="Franklin Gothic Book" pitchFamily="34" charset="0"/>
          </a:endParaRPr>
        </a:p>
      </dsp:txBody>
      <dsp:txXfrm rot="-5400000">
        <a:off x="1075563" y="2840409"/>
        <a:ext cx="6271092" cy="901229"/>
      </dsp:txXfrm>
    </dsp:sp>
    <dsp:sp modelId="{E9D72F99-B28D-48BF-A607-D31CF6F8FC70}">
      <dsp:nvSpPr>
        <dsp:cNvPr id="0" name=""/>
        <dsp:cNvSpPr/>
      </dsp:nvSpPr>
      <dsp:spPr>
        <a:xfrm rot="5400000">
          <a:off x="-230477" y="4414934"/>
          <a:ext cx="1536519" cy="107556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prstMaterial="translucentPowder">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lvl="0" algn="ctr" defTabSz="1244600">
            <a:lnSpc>
              <a:spcPct val="90000"/>
            </a:lnSpc>
            <a:spcBef>
              <a:spcPct val="0"/>
            </a:spcBef>
            <a:spcAft>
              <a:spcPct val="35000"/>
            </a:spcAft>
          </a:pPr>
          <a:r>
            <a:rPr lang="en-US" sz="2800" kern="1200" dirty="0" smtClean="0">
              <a:latin typeface="Franklin Gothic Medium Cond" pitchFamily="34" charset="0"/>
            </a:rPr>
            <a:t>Four</a:t>
          </a:r>
          <a:endParaRPr lang="en-US" sz="2800" kern="1200" dirty="0">
            <a:latin typeface="Franklin Gothic Medium Cond" pitchFamily="34" charset="0"/>
          </a:endParaRPr>
        </a:p>
      </dsp:txBody>
      <dsp:txXfrm rot="-5400000">
        <a:off x="2" y="4722238"/>
        <a:ext cx="1075563" cy="460956"/>
      </dsp:txXfrm>
    </dsp:sp>
    <dsp:sp modelId="{F7996E4F-114B-4E1F-BFB4-9DFD3DC38A79}">
      <dsp:nvSpPr>
        <dsp:cNvPr id="0" name=""/>
        <dsp:cNvSpPr/>
      </dsp:nvSpPr>
      <dsp:spPr>
        <a:xfrm rot="5400000">
          <a:off x="3736117" y="1523901"/>
          <a:ext cx="998737" cy="6319846"/>
        </a:xfrm>
        <a:prstGeom prst="round2SameRect">
          <a:avLst/>
        </a:prstGeom>
        <a:gradFill flip="none" rotWithShape="1">
          <a:gsLst>
            <a:gs pos="0">
              <a:schemeClr val="tx1">
                <a:alpha val="0"/>
              </a:schemeClr>
            </a:gs>
            <a:gs pos="100000">
              <a:schemeClr val="tx1">
                <a:alpha val="55000"/>
              </a:schemeClr>
            </a:gs>
          </a:gsLst>
          <a:lin ang="5400000" scaled="1"/>
          <a:tileRect/>
        </a:gradFill>
        <a:ln w="9525" cap="flat" cmpd="sng" algn="ctr">
          <a:gradFill>
            <a:gsLst>
              <a:gs pos="0">
                <a:schemeClr val="accent5">
                  <a:alpha val="0"/>
                </a:schemeClr>
              </a:gs>
              <a:gs pos="100000">
                <a:schemeClr val="accent5"/>
              </a:gs>
            </a:gsLst>
            <a:lin ang="5400000" scaled="0"/>
          </a:gradFill>
          <a:prstDash val="solid"/>
        </a:ln>
        <a:effectLst/>
        <a:scene3d>
          <a:camera prst="orthographicFront"/>
          <a:lightRig rig="threePt" dir="t">
            <a:rot lat="0" lon="0" rev="7500000"/>
          </a:lightRig>
        </a:scene3d>
        <a:sp3d extrusionH="190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bg1"/>
              </a:solidFill>
              <a:latin typeface="Franklin Gothic Book" pitchFamily="34" charset="0"/>
            </a:rPr>
            <a:t>God may be glorified in the proclamation of His gospel through the chosen literature</a:t>
          </a:r>
          <a:endParaRPr lang="en-US" sz="2100" kern="1200" dirty="0">
            <a:solidFill>
              <a:schemeClr val="bg1"/>
            </a:solidFill>
            <a:latin typeface="Franklin Gothic Book" pitchFamily="34" charset="0"/>
          </a:endParaRPr>
        </a:p>
      </dsp:txBody>
      <dsp:txXfrm rot="-5400000">
        <a:off x="1075563" y="4233209"/>
        <a:ext cx="6271092" cy="9012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F77A4-95C4-49A7-B18D-D234C078783D}" type="datetimeFigureOut">
              <a:rPr lang="en-US" smtClean="0"/>
              <a:pPr/>
              <a:t>10/7/2016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40DFA-B482-4AD0-A536-856EB395CEAD}" type="slidenum">
              <a:rPr lang="en-US" smtClean="0"/>
              <a:pPr/>
              <a:t>‹#›</a:t>
            </a:fld>
            <a:endParaRPr lang="en-US"/>
          </a:p>
        </p:txBody>
      </p:sp>
    </p:spTree>
    <p:extLst>
      <p:ext uri="{BB962C8B-B14F-4D97-AF65-F5344CB8AC3E}">
        <p14:creationId xmlns:p14="http://schemas.microsoft.com/office/powerpoint/2010/main" val="371720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fontScale="47500" lnSpcReduction="20000"/>
          </a:bodyPr>
          <a:lstStyle/>
          <a:p>
            <a:r>
              <a:rPr lang="en-US" sz="1400" b="1" dirty="0" smtClean="0"/>
              <a:t>Picture-filled text with reflection</a:t>
            </a:r>
          </a:p>
          <a:p>
            <a:r>
              <a:rPr lang="en-US" sz="1400" b="0" dirty="0" smtClean="0"/>
              <a:t>(Basic)</a:t>
            </a:r>
          </a:p>
          <a:p>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dirty="0" smtClean="0"/>
          </a:p>
          <a:p>
            <a:r>
              <a:rPr lang="en-US" sz="1200" dirty="0" smtClean="0"/>
              <a:t>To</a:t>
            </a:r>
            <a:r>
              <a:rPr lang="en-US" sz="1200" baseline="0" dirty="0" smtClean="0"/>
              <a:t> reproduce the text effects on this slide, do the following: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i="0" baseline="0" dirty="0" smtClean="0"/>
              <a:t>Franklin Gothic Heavy</a:t>
            </a:r>
            <a:r>
              <a:rPr lang="en-US" sz="1200" i="0" baseline="0" dirty="0" smtClean="0"/>
              <a:t> from the </a:t>
            </a:r>
            <a:r>
              <a:rPr lang="en-US" sz="1200" b="1" i="0" baseline="0" dirty="0" smtClean="0"/>
              <a:t>Font</a:t>
            </a:r>
            <a:r>
              <a:rPr lang="en-US" sz="1200" i="0" baseline="0" dirty="0" smtClean="0"/>
              <a:t> list, select </a:t>
            </a:r>
            <a:r>
              <a:rPr lang="en-US" sz="1200" b="1" i="0" baseline="0" dirty="0" smtClean="0"/>
              <a:t>36</a:t>
            </a:r>
            <a:r>
              <a:rPr lang="en-US" sz="1200" i="0" baseline="0" dirty="0" smtClean="0"/>
              <a:t> from the </a:t>
            </a:r>
            <a:r>
              <a:rPr lang="en-US" sz="1200" b="1" i="0" baseline="0" dirty="0" smtClean="0"/>
              <a:t>Font Size </a:t>
            </a:r>
            <a:r>
              <a:rPr lang="en-US" sz="1200" i="0" baseline="0" dirty="0" smtClean="0"/>
              <a:t>list, and then click </a:t>
            </a:r>
            <a:r>
              <a:rPr lang="en-US" sz="1200" b="1" i="0" baseline="0" dirty="0" smtClean="0"/>
              <a:t>Bold</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 </a:t>
            </a:r>
            <a:r>
              <a:rPr lang="en-US" sz="1200" i="0" baseline="0" dirty="0" smtClean="0"/>
              <a:t>to center the text in the text box.</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Font</a:t>
            </a:r>
            <a:r>
              <a:rPr lang="en-US" sz="1200" dirty="0" smtClean="0"/>
              <a:t> group, click </a:t>
            </a:r>
            <a:r>
              <a:rPr lang="en-US" sz="1200" b="1" dirty="0" smtClean="0"/>
              <a:t>Character Spacing</a:t>
            </a:r>
            <a:r>
              <a:rPr lang="en-US" sz="1200" dirty="0" smtClean="0"/>
              <a:t>, and then click </a:t>
            </a:r>
            <a:r>
              <a:rPr lang="en-US" sz="1200" b="1" dirty="0" smtClean="0"/>
              <a:t>More Spacing</a:t>
            </a:r>
            <a:r>
              <a:rPr lang="en-US" sz="1200" dirty="0" smtClean="0"/>
              <a:t>. </a:t>
            </a:r>
          </a:p>
          <a:p>
            <a:pPr marL="228600" indent="-228600">
              <a:buFont typeface="+mj-lt"/>
              <a:buAutoNum type="arabicPeriod"/>
            </a:pPr>
            <a:r>
              <a:rPr lang="en-US" sz="1200" dirty="0" smtClean="0"/>
              <a:t>In the </a:t>
            </a:r>
            <a:r>
              <a:rPr lang="en-US" sz="1200" b="1" dirty="0" smtClean="0"/>
              <a:t>Font</a:t>
            </a:r>
            <a:r>
              <a:rPr lang="en-US" sz="1200" dirty="0" smtClean="0"/>
              <a:t> dialog box, on</a:t>
            </a:r>
            <a:r>
              <a:rPr lang="en-US" sz="1200" baseline="0" dirty="0" smtClean="0"/>
              <a:t> the </a:t>
            </a:r>
            <a:r>
              <a:rPr lang="en-US" sz="1200" b="1" baseline="0" dirty="0" smtClean="0"/>
              <a:t>Character </a:t>
            </a:r>
            <a:r>
              <a:rPr lang="en-US" sz="1200" b="1" dirty="0" smtClean="0"/>
              <a:t>Spacing</a:t>
            </a:r>
            <a:r>
              <a:rPr lang="en-US" sz="1200" b="1" baseline="0" dirty="0" smtClean="0"/>
              <a:t> </a:t>
            </a:r>
            <a:r>
              <a:rPr lang="en-US" sz="1200" baseline="0" dirty="0" smtClean="0"/>
              <a:t>tab, in the </a:t>
            </a:r>
            <a:r>
              <a:rPr lang="en-US" sz="1200" b="1" baseline="0" dirty="0" smtClean="0"/>
              <a:t>Spacing</a:t>
            </a:r>
            <a:r>
              <a:rPr lang="en-US" sz="1200" baseline="0" dirty="0" smtClean="0"/>
              <a:t> list, select </a:t>
            </a:r>
            <a:r>
              <a:rPr lang="en-US" sz="1200" b="1" baseline="0" dirty="0" smtClean="0"/>
              <a:t>Expanded</a:t>
            </a:r>
            <a:r>
              <a:rPr lang="en-US" sz="1200" baseline="0" dirty="0" smtClean="0"/>
              <a:t>. In the </a:t>
            </a:r>
            <a:r>
              <a:rPr lang="en-US" sz="1200" b="1" baseline="0" dirty="0" smtClean="0"/>
              <a:t>By</a:t>
            </a:r>
            <a:r>
              <a:rPr lang="en-US" sz="1200" baseline="0" dirty="0" smtClean="0"/>
              <a:t> box, enter </a:t>
            </a:r>
            <a:r>
              <a:rPr lang="en-US" sz="1200" b="1" baseline="0" dirty="0" smtClean="0"/>
              <a:t>2</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Under </a:t>
            </a:r>
            <a:r>
              <a:rPr lang="en-US" sz="1200" b="1" dirty="0" smtClean="0"/>
              <a:t>Drawing Tools</a:t>
            </a:r>
            <a:r>
              <a:rPr lang="en-US" sz="1200" dirty="0" smtClean="0"/>
              <a:t>, on the </a:t>
            </a:r>
            <a:r>
              <a:rPr lang="en-US" sz="1200" b="1" dirty="0" smtClean="0"/>
              <a:t>Format</a:t>
            </a:r>
            <a:r>
              <a:rPr lang="en-US" sz="1200" dirty="0" smtClean="0"/>
              <a:t> tab, in the </a:t>
            </a:r>
            <a:r>
              <a:rPr lang="en-US" sz="1200" b="1" dirty="0" smtClean="0"/>
              <a:t>WordArt Styles </a:t>
            </a:r>
            <a:r>
              <a:rPr lang="en-US" sz="1200" dirty="0" smtClean="0"/>
              <a:t>group, click the arrow next</a:t>
            </a:r>
            <a:r>
              <a:rPr lang="en-US" sz="1200" baseline="0" dirty="0" smtClean="0"/>
              <a:t> to</a:t>
            </a:r>
            <a:r>
              <a:rPr lang="en-US" sz="1200" dirty="0" smtClean="0"/>
              <a:t> </a:t>
            </a:r>
            <a:r>
              <a:rPr lang="en-US" sz="1200" b="1" dirty="0" smtClean="0"/>
              <a:t>Text Fill</a:t>
            </a:r>
            <a:r>
              <a:rPr lang="en-US" sz="1200" dirty="0" smtClean="0"/>
              <a:t>, and</a:t>
            </a:r>
            <a:r>
              <a:rPr lang="en-US" sz="1200" baseline="0" dirty="0" smtClean="0"/>
              <a:t> then click </a:t>
            </a:r>
            <a:r>
              <a:rPr lang="en-US" sz="1200" b="1" baseline="0" dirty="0" smtClean="0"/>
              <a:t>Picture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Insert Picture</a:t>
            </a:r>
            <a:r>
              <a:rPr lang="en-US" sz="1200" i="0" baseline="0" dirty="0" smtClean="0"/>
              <a:t> dialog box, select a picture and then click </a:t>
            </a:r>
            <a:r>
              <a:rPr lang="en-US" sz="1200" b="1" i="0" baseline="0" dirty="0" smtClean="0"/>
              <a:t>Insert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Under </a:t>
            </a:r>
            <a:r>
              <a:rPr lang="en-US" sz="1200" b="1" dirty="0" smtClean="0"/>
              <a:t>Drawing Tools</a:t>
            </a:r>
            <a:r>
              <a:rPr lang="en-US" sz="1200" dirty="0" smtClean="0"/>
              <a:t>, on the </a:t>
            </a:r>
            <a:r>
              <a:rPr lang="en-US" sz="1200" b="1" dirty="0" smtClean="0"/>
              <a:t>Format</a:t>
            </a:r>
            <a:r>
              <a:rPr lang="en-US" sz="1200" dirty="0" smtClean="0"/>
              <a:t> tab, in the </a:t>
            </a:r>
            <a:r>
              <a:rPr lang="en-US" sz="1200" b="1" dirty="0" smtClean="0"/>
              <a:t>WordArt Styles </a:t>
            </a:r>
            <a:r>
              <a:rPr lang="en-US" sz="1200" dirty="0" smtClean="0"/>
              <a:t>group, click </a:t>
            </a:r>
            <a:r>
              <a:rPr lang="en-US" sz="1200" b="1" dirty="0" smtClean="0"/>
              <a:t>Text Effects</a:t>
            </a:r>
            <a:r>
              <a:rPr lang="en-US" sz="1200" dirty="0" smtClean="0"/>
              <a:t>, point to </a:t>
            </a:r>
            <a:r>
              <a:rPr lang="en-US" sz="1200" b="1" dirty="0" smtClean="0"/>
              <a:t>Reflection</a:t>
            </a:r>
            <a:r>
              <a:rPr lang="en-US" sz="1200" dirty="0" smtClean="0"/>
              <a:t>,</a:t>
            </a:r>
            <a:r>
              <a:rPr lang="en-US" sz="1200" baseline="0" dirty="0" smtClean="0"/>
              <a:t> and then under </a:t>
            </a:r>
            <a:r>
              <a:rPr lang="en-US" sz="1200" b="1" baseline="0" dirty="0" smtClean="0"/>
              <a:t>Reflection Variations</a:t>
            </a:r>
            <a:r>
              <a:rPr lang="en-US" sz="1200" baseline="0" dirty="0" smtClean="0"/>
              <a:t> select </a:t>
            </a:r>
            <a:r>
              <a:rPr lang="en-US" sz="1200" b="1" baseline="0" dirty="0" smtClean="0"/>
              <a:t>Tight Reflection, touching</a:t>
            </a:r>
            <a:r>
              <a:rPr lang="en-US" sz="1200" baseline="0" dirty="0" smtClean="0"/>
              <a:t> (first row, first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 Under </a:t>
            </a:r>
            <a:r>
              <a:rPr lang="en-US" sz="1200" b="1" dirty="0" smtClean="0"/>
              <a:t>Drawing Tools</a:t>
            </a:r>
            <a:r>
              <a:rPr lang="en-US" sz="1200" dirty="0" smtClean="0"/>
              <a:t>, on the </a:t>
            </a:r>
            <a:r>
              <a:rPr lang="en-US" sz="1200" b="1" dirty="0" smtClean="0"/>
              <a:t>Format</a:t>
            </a:r>
            <a:r>
              <a:rPr lang="en-US" sz="1200" dirty="0" smtClean="0"/>
              <a:t> tab, in the </a:t>
            </a:r>
            <a:r>
              <a:rPr lang="en-US" sz="1200" b="1" dirty="0" smtClean="0"/>
              <a:t>WordArt Styles </a:t>
            </a:r>
            <a:r>
              <a:rPr lang="en-US" sz="1200" dirty="0" smtClean="0"/>
              <a:t>group, click </a:t>
            </a:r>
            <a:r>
              <a:rPr lang="en-US" sz="1200" b="1" dirty="0" smtClean="0"/>
              <a:t>Text Effects</a:t>
            </a:r>
            <a:r>
              <a:rPr lang="en-US" sz="1200" dirty="0" smtClean="0"/>
              <a:t>, point to </a:t>
            </a:r>
            <a:r>
              <a:rPr lang="en-US" sz="1200" b="1" dirty="0" smtClean="0"/>
              <a:t>Bevel</a:t>
            </a:r>
            <a:r>
              <a:rPr lang="en-US" sz="1200" dirty="0" smtClean="0"/>
              <a:t>, and then under </a:t>
            </a:r>
            <a:r>
              <a:rPr lang="en-US" sz="1200" b="1" dirty="0" smtClean="0"/>
              <a:t>Bevel</a:t>
            </a:r>
            <a:r>
              <a:rPr lang="en-US" sz="1200" dirty="0" smtClean="0"/>
              <a:t> click </a:t>
            </a:r>
            <a:r>
              <a:rPr lang="en-US" sz="1200" b="1" dirty="0" smtClean="0"/>
              <a:t>Angle</a:t>
            </a:r>
            <a:r>
              <a:rPr lang="en-US" sz="1200" dirty="0" smtClean="0"/>
              <a:t> (second row, first</a:t>
            </a:r>
            <a:r>
              <a:rPr lang="en-US" sz="1200" baseline="0" dirty="0" smtClean="0"/>
              <a:t> option from the left). </a:t>
            </a:r>
            <a:endParaRPr lang="en-US" sz="1200" i="0" baseline="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dirty="0" smtClean="0"/>
              <a:t>To</a:t>
            </a:r>
            <a:r>
              <a:rPr lang="en-US" sz="1200" baseline="0" dirty="0" smtClean="0"/>
              <a:t> reproduce the background on this slide, do the following:</a:t>
            </a:r>
            <a:endParaRPr lang="en-US" sz="1200" i="0" baseline="0" dirty="0" smtClean="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dirty="0" smtClean="0">
                <a:solidFill>
                  <a:schemeClr val="tx1"/>
                </a:solidFill>
                <a:latin typeface="+mn-lt"/>
                <a:ea typeface="+mn-ea"/>
                <a:cs typeface="+mn-cs"/>
              </a:rPr>
              <a:t>Right-click the slide background area, then click </a:t>
            </a:r>
            <a:r>
              <a:rPr lang="en-US" sz="1200" b="1" kern="1200" dirty="0" smtClean="0">
                <a:solidFill>
                  <a:schemeClr val="tx1"/>
                </a:solidFill>
                <a:latin typeface="+mn-lt"/>
                <a:ea typeface="+mn-ea"/>
                <a:cs typeface="+mn-cs"/>
              </a:rPr>
              <a:t>Format Background</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a:t>
            </a:r>
            <a:r>
              <a:rPr lang="en-US" sz="1200" b="0" kern="1200" baseline="0" dirty="0" smtClean="0">
                <a:solidFill>
                  <a:schemeClr val="tx1"/>
                </a:solidFill>
                <a:latin typeface="+mn-lt"/>
                <a:ea typeface="+mn-ea"/>
                <a:cs typeface="+mn-cs"/>
              </a:rPr>
              <a:t> in the right pane, and then do the following:</a:t>
            </a:r>
            <a:endParaRPr lang="en-US" sz="1200" b="0" kern="1200" dirty="0" smtClean="0">
              <a:solidFill>
                <a:schemeClr val="tx1"/>
              </a:solidFill>
              <a:latin typeface="+mn-lt"/>
              <a:ea typeface="+mn-ea"/>
              <a:cs typeface="+mn-cs"/>
            </a:endParaRP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Type</a:t>
            </a:r>
            <a:r>
              <a:rPr lang="en-US" sz="1200" b="0" kern="1200" baseline="0" dirty="0" smtClean="0">
                <a:solidFill>
                  <a:schemeClr val="tx1"/>
                </a:solidFill>
                <a:latin typeface="+mn-lt"/>
                <a:ea typeface="+mn-ea"/>
                <a:cs typeface="+mn-cs"/>
              </a:rPr>
              <a:t> list, select </a:t>
            </a:r>
            <a:r>
              <a:rPr lang="en-US" sz="1200" b="1" kern="1200" baseline="0" dirty="0" smtClean="0">
                <a:solidFill>
                  <a:schemeClr val="tx1"/>
                </a:solidFill>
                <a:latin typeface="+mn-lt"/>
                <a:ea typeface="+mn-ea"/>
                <a:cs typeface="+mn-cs"/>
              </a:rPr>
              <a:t>Linear</a:t>
            </a:r>
            <a:r>
              <a:rPr lang="en-US" sz="1200" b="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smtClean="0"/>
              <a:t>Click the button next to </a:t>
            </a:r>
            <a:r>
              <a:rPr lang="en-US" sz="1200" b="1" dirty="0" smtClean="0"/>
              <a:t>Direction</a:t>
            </a:r>
            <a:r>
              <a:rPr lang="en-US" sz="1200" dirty="0" smtClean="0"/>
              <a:t>, and then</a:t>
            </a:r>
            <a:r>
              <a:rPr lang="en-US" sz="1200" baseline="0" dirty="0" smtClean="0"/>
              <a:t> click</a:t>
            </a:r>
            <a:r>
              <a:rPr lang="en-US" sz="1200" b="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Linear Down </a:t>
            </a:r>
            <a:r>
              <a:rPr lang="en-US" sz="1200" b="0" kern="1200" baseline="0" dirty="0" smtClean="0">
                <a:solidFill>
                  <a:schemeClr val="tx1"/>
                </a:solidFill>
                <a:latin typeface="+mn-lt"/>
                <a:ea typeface="+mn-ea"/>
                <a:cs typeface="+mn-cs"/>
              </a:rPr>
              <a:t>(first row, second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Angle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90%</a:t>
            </a:r>
            <a:r>
              <a:rPr lang="en-US" sz="1200" b="0" kern="1200" baseline="0" dirty="0" smtClean="0">
                <a:solidFill>
                  <a:schemeClr val="tx1"/>
                </a:solidFill>
                <a:latin typeface="+mn-lt"/>
                <a:ea typeface="+mn-ea"/>
                <a:cs typeface="+mn-cs"/>
              </a:rPr>
              <a:t>. </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Gradient stops</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Add</a:t>
            </a:r>
            <a:r>
              <a:rPr lang="en-US" sz="1200" b="0" kern="1200" baseline="0" dirty="0" smtClean="0">
                <a:solidFill>
                  <a:schemeClr val="tx1"/>
                </a:solidFill>
                <a:latin typeface="+mn-lt"/>
                <a:ea typeface="+mn-ea"/>
                <a:cs typeface="+mn-cs"/>
              </a:rPr>
              <a:t> or </a:t>
            </a:r>
            <a:r>
              <a:rPr lang="en-US" sz="1200" b="1" kern="1200" baseline="0" dirty="0" smtClean="0">
                <a:solidFill>
                  <a:schemeClr val="tx1"/>
                </a:solidFill>
                <a:latin typeface="+mn-lt"/>
                <a:ea typeface="+mn-ea"/>
                <a:cs typeface="+mn-cs"/>
              </a:rPr>
              <a:t>Remove</a:t>
            </a:r>
            <a:r>
              <a:rPr lang="en-US" sz="1200" b="0" kern="1200" baseline="0" dirty="0" smtClean="0">
                <a:solidFill>
                  <a:schemeClr val="tx1"/>
                </a:solidFill>
                <a:latin typeface="+mn-lt"/>
                <a:ea typeface="+mn-ea"/>
                <a:cs typeface="+mn-cs"/>
              </a:rPr>
              <a:t> until three stops appear in the drop-down list.</a:t>
            </a:r>
            <a:endParaRPr lang="en-US" sz="1200" baseline="0" dirty="0" smtClean="0"/>
          </a:p>
          <a:p>
            <a:pPr marL="228600" marR="0" lvl="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smtClean="0"/>
              <a:t>Also under </a:t>
            </a:r>
            <a:r>
              <a:rPr lang="en-US" sz="1200" b="1" dirty="0" smtClean="0"/>
              <a:t>Gradient stops</a:t>
            </a:r>
            <a:r>
              <a:rPr lang="en-US" sz="1200" dirty="0" smtClean="0"/>
              <a:t>, customize the gradient stops that you added as follows:</a:t>
            </a:r>
          </a:p>
          <a:p>
            <a:pPr marL="685800" lvl="1" indent="-228600">
              <a:buFont typeface="Arial" pitchFamily="34" charset="0"/>
              <a:buChar char="•"/>
              <a:defRPr/>
            </a:pPr>
            <a:r>
              <a:rPr lang="en-US" sz="1200" dirty="0" smtClean="0"/>
              <a:t>Select </a:t>
            </a:r>
            <a:r>
              <a:rPr lang="en-US" sz="1200" b="1" dirty="0" smtClean="0"/>
              <a:t>Stop 1 </a:t>
            </a:r>
            <a:r>
              <a:rPr lang="en-US" sz="1200" dirty="0" smtClean="0"/>
              <a:t>from the list, and then do the following:</a:t>
            </a:r>
          </a:p>
          <a:p>
            <a:pPr marL="1143000" lvl="2" indent="-228600">
              <a:buFont typeface="Arial" pitchFamily="34" charset="0"/>
              <a:buChar char="•"/>
              <a:defRPr/>
            </a:pPr>
            <a:r>
              <a:rPr lang="en-US" sz="1200" b="0" dirty="0" smtClean="0"/>
              <a:t>In</a:t>
            </a:r>
            <a:r>
              <a:rPr lang="en-US" sz="1200" dirty="0" smtClean="0"/>
              <a:t> the </a:t>
            </a:r>
            <a:r>
              <a:rPr lang="en-US" sz="1200" b="1" dirty="0" smtClean="0"/>
              <a:t>Stop position </a:t>
            </a:r>
            <a:r>
              <a:rPr lang="en-US" sz="1200" dirty="0" smtClean="0"/>
              <a:t>box, enter</a:t>
            </a:r>
            <a:r>
              <a:rPr lang="en-US" sz="1200" baseline="0" dirty="0" smtClean="0"/>
              <a:t> </a:t>
            </a:r>
            <a:r>
              <a:rPr lang="en-US" sz="1200" b="1" dirty="0" smtClean="0"/>
              <a:t>64%</a:t>
            </a:r>
            <a:r>
              <a:rPr lang="en-US" sz="1200" dirty="0" smtClean="0"/>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 then</a:t>
            </a:r>
            <a:r>
              <a:rPr lang="en-US" sz="1200" baseline="0" dirty="0" smtClean="0"/>
              <a:t> </a:t>
            </a:r>
            <a:r>
              <a:rPr lang="en-US" sz="1200" i="0" baseline="0" dirty="0" smtClean="0"/>
              <a:t>under </a:t>
            </a:r>
            <a:r>
              <a:rPr lang="en-US" sz="1200" b="1" i="0" baseline="0" dirty="0" smtClean="0"/>
              <a:t>Theme Colors</a:t>
            </a:r>
            <a:r>
              <a:rPr lang="en-US" sz="1200" i="0" baseline="0" dirty="0" smtClean="0"/>
              <a:t> </a:t>
            </a:r>
            <a:r>
              <a:rPr lang="en-US" sz="1200" dirty="0" smtClean="0"/>
              <a:t>click </a:t>
            </a:r>
            <a:r>
              <a:rPr lang="en-US" sz="1200" b="1" dirty="0" smtClean="0"/>
              <a:t>Black,</a:t>
            </a:r>
            <a:r>
              <a:rPr lang="en-US" sz="1200" b="1" baseline="0" dirty="0" smtClean="0"/>
              <a:t> Text 1, Lighter 5% </a:t>
            </a:r>
            <a:r>
              <a:rPr lang="en-US" sz="1200" b="0" baseline="0" dirty="0" smtClean="0"/>
              <a:t>(sixth row, second option from the left).</a:t>
            </a:r>
            <a:endParaRPr lang="en-US" sz="1200" b="0" dirty="0" smtClean="0"/>
          </a:p>
          <a:p>
            <a:pPr marL="685800" lvl="1" indent="-228600">
              <a:buFont typeface="Arial" pitchFamily="34" charset="0"/>
              <a:buChar char="•"/>
              <a:defRPr/>
            </a:pPr>
            <a:r>
              <a:rPr lang="en-US" sz="1200" dirty="0" smtClean="0"/>
              <a:t>Select </a:t>
            </a:r>
            <a:r>
              <a:rPr lang="en-US" sz="1200" b="1" dirty="0" smtClean="0"/>
              <a:t>Stop 2 </a:t>
            </a:r>
            <a:r>
              <a:rPr lang="en-US" sz="1200" dirty="0" smtClean="0"/>
              <a:t>from the list, and then do the following:</a:t>
            </a:r>
          </a:p>
          <a:p>
            <a:pPr marL="1143000" lvl="2" indent="-228600">
              <a:buFont typeface="Arial" pitchFamily="34" charset="0"/>
              <a:buChar char="•"/>
              <a:defRPr/>
            </a:pPr>
            <a:r>
              <a:rPr lang="en-US" sz="1200" b="0" dirty="0" smtClean="0"/>
              <a:t>In</a:t>
            </a:r>
            <a:r>
              <a:rPr lang="en-US" sz="1200" dirty="0" smtClean="0"/>
              <a:t> the </a:t>
            </a:r>
            <a:r>
              <a:rPr lang="en-US" sz="1200" b="1" dirty="0" smtClean="0"/>
              <a:t>Stop position </a:t>
            </a:r>
            <a:r>
              <a:rPr lang="en-US" sz="1200" dirty="0" smtClean="0"/>
              <a:t>box, enter</a:t>
            </a:r>
            <a:r>
              <a:rPr lang="en-US" sz="1200" baseline="0" dirty="0" smtClean="0"/>
              <a:t> </a:t>
            </a:r>
            <a:r>
              <a:rPr lang="en-US" sz="1200" b="1" dirty="0" smtClean="0"/>
              <a:t>65%</a:t>
            </a:r>
            <a:r>
              <a:rPr lang="en-US" sz="1200" dirty="0" smtClean="0"/>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 then </a:t>
            </a:r>
            <a:r>
              <a:rPr lang="en-US" sz="1200" i="0" baseline="0" dirty="0" smtClean="0"/>
              <a:t>under </a:t>
            </a:r>
            <a:r>
              <a:rPr lang="en-US" sz="1200" b="1" i="0" baseline="0" dirty="0" smtClean="0"/>
              <a:t>Theme Colors</a:t>
            </a:r>
            <a:r>
              <a:rPr lang="en-US" sz="1200" i="0" baseline="0" dirty="0" smtClean="0"/>
              <a:t> </a:t>
            </a:r>
            <a:r>
              <a:rPr lang="en-US" sz="1200" dirty="0" smtClean="0"/>
              <a:t>click </a:t>
            </a:r>
            <a:r>
              <a:rPr lang="en-US" sz="1200" b="1" dirty="0" smtClean="0"/>
              <a:t>Black,</a:t>
            </a:r>
            <a:r>
              <a:rPr lang="en-US" sz="1200" b="1" baseline="0" dirty="0" smtClean="0"/>
              <a:t> Text 1, Lighter 5% </a:t>
            </a:r>
            <a:r>
              <a:rPr lang="en-US" sz="1200" b="0" baseline="0" dirty="0" smtClean="0"/>
              <a:t>(sixth row, second option from the left).</a:t>
            </a:r>
            <a:endParaRPr lang="en-US" sz="1200" b="0" dirty="0" smtClean="0"/>
          </a:p>
          <a:p>
            <a:pPr marL="685800" lvl="1" indent="-228600">
              <a:buFont typeface="Arial" pitchFamily="34" charset="0"/>
              <a:buChar char="•"/>
              <a:defRPr/>
            </a:pPr>
            <a:r>
              <a:rPr lang="en-US" sz="1200" dirty="0" smtClean="0"/>
              <a:t>Select </a:t>
            </a:r>
            <a:r>
              <a:rPr lang="en-US" sz="1200" b="1" dirty="0" smtClean="0"/>
              <a:t>Stop 3 </a:t>
            </a:r>
            <a:r>
              <a:rPr lang="en-US" sz="1200" dirty="0" smtClean="0"/>
              <a:t>from the list, and then do the following:</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dirty="0" smtClean="0"/>
              <a:t>In</a:t>
            </a:r>
            <a:r>
              <a:rPr lang="en-US" sz="1200" dirty="0" smtClean="0"/>
              <a:t> the </a:t>
            </a:r>
            <a:r>
              <a:rPr lang="en-US" sz="1200" b="1" dirty="0" smtClean="0"/>
              <a:t>Stop position </a:t>
            </a:r>
            <a:r>
              <a:rPr lang="en-US" sz="1200" dirty="0" smtClean="0"/>
              <a:t>box, enter</a:t>
            </a:r>
            <a:r>
              <a:rPr lang="en-US" sz="1200" baseline="0" dirty="0" smtClean="0"/>
              <a:t> </a:t>
            </a:r>
            <a:r>
              <a:rPr lang="en-US" sz="1200" b="1" baseline="0" dirty="0" smtClean="0"/>
              <a:t>100</a:t>
            </a:r>
            <a:r>
              <a:rPr lang="en-US" sz="1200" b="1" dirty="0" smtClean="0"/>
              <a:t>%</a:t>
            </a:r>
            <a:r>
              <a:rPr lang="en-US" sz="1200" dirty="0" smtClean="0"/>
              <a:t>. </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and then </a:t>
            </a:r>
            <a:r>
              <a:rPr lang="en-US" sz="1200" i="0" baseline="0" dirty="0" smtClean="0"/>
              <a:t>under </a:t>
            </a:r>
            <a:r>
              <a:rPr lang="en-US" sz="1200" b="1" i="0" baseline="0" dirty="0" smtClean="0"/>
              <a:t>Theme Colors</a:t>
            </a:r>
            <a:r>
              <a:rPr lang="en-US" sz="1200" dirty="0" smtClean="0"/>
              <a:t> click </a:t>
            </a:r>
            <a:r>
              <a:rPr lang="en-US" sz="1200" b="1" dirty="0" smtClean="0"/>
              <a:t>Black,</a:t>
            </a:r>
            <a:r>
              <a:rPr lang="en-US" sz="1200" b="1" baseline="0" dirty="0" smtClean="0"/>
              <a:t> Text 1, Lighter 25% </a:t>
            </a:r>
            <a:r>
              <a:rPr lang="en-US" sz="1200" b="0" baseline="0" dirty="0" smtClean="0"/>
              <a:t>(fourth row, second option from the left).</a:t>
            </a: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85000" lnSpcReduction="20000"/>
          </a:bodyPr>
          <a:lstStyle/>
          <a:p>
            <a:r>
              <a:rPr lang="en-US" sz="1400" b="1" dirty="0" smtClean="0"/>
              <a:t>Quote in perspective </a:t>
            </a:r>
          </a:p>
          <a:p>
            <a:r>
              <a:rPr lang="en-US" sz="1400" dirty="0" smtClean="0"/>
              <a:t>(Basic)</a:t>
            </a:r>
          </a:p>
          <a:p>
            <a:endParaRPr lang="en-US" sz="1200" dirty="0" smtClean="0"/>
          </a:p>
          <a:p>
            <a:endParaRPr lang="en-US" sz="1200" dirty="0" smtClean="0"/>
          </a:p>
          <a:p>
            <a:r>
              <a:rPr lang="en-US" sz="1200" dirty="0" smtClean="0"/>
              <a:t>To</a:t>
            </a:r>
            <a:r>
              <a:rPr lang="en-US" sz="1200" baseline="0" dirty="0" smtClean="0"/>
              <a:t> reproduce the effects on this slide, do the following: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endParaRPr lang="en-US" sz="1200" i="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dirty="0" smtClean="0"/>
              <a:t>Georgia</a:t>
            </a:r>
            <a:r>
              <a:rPr lang="en-US" sz="1200" b="1" i="0" baseline="0" dirty="0" smtClean="0"/>
              <a:t> </a:t>
            </a:r>
            <a:r>
              <a:rPr lang="en-US" sz="1200" i="0" baseline="0" dirty="0" smtClean="0"/>
              <a:t>from the </a:t>
            </a:r>
            <a:r>
              <a:rPr lang="en-US" sz="1200" b="1" i="0" baseline="0" dirty="0" smtClean="0"/>
              <a:t>Font</a:t>
            </a:r>
            <a:r>
              <a:rPr lang="en-US" sz="1200" i="0" baseline="0" dirty="0" smtClean="0"/>
              <a:t> list, enter </a:t>
            </a:r>
            <a:r>
              <a:rPr lang="en-US" sz="1200" b="1" i="0" baseline="0" dirty="0" smtClean="0"/>
              <a:t>27</a:t>
            </a:r>
            <a:r>
              <a:rPr lang="en-US" sz="1200" i="0" baseline="0" dirty="0" smtClean="0"/>
              <a:t> in the </a:t>
            </a:r>
            <a:r>
              <a:rPr lang="en-US" sz="1200" b="1" i="0" baseline="0" dirty="0" smtClean="0"/>
              <a:t>Font Size </a:t>
            </a:r>
            <a:r>
              <a:rPr lang="en-US" sz="1200" b="0" i="0" baseline="0" dirty="0" smtClean="0"/>
              <a:t>box, and then click </a:t>
            </a:r>
            <a:r>
              <a:rPr lang="en-US" sz="1200" b="1" i="0" baseline="0" dirty="0" smtClean="0"/>
              <a:t>Italic</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a:t>
            </a:r>
            <a:r>
              <a:rPr lang="en-US" sz="1200" i="0" baseline="0" dirty="0" smtClean="0"/>
              <a:t> 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a:t>
            </a:r>
            <a:r>
              <a:rPr lang="en-US" sz="1200" i="0" baseline="0" dirty="0" smtClean="0"/>
              <a:t> group, click the arrow next to </a:t>
            </a:r>
            <a:r>
              <a:rPr lang="en-US" sz="1200" b="1" i="0" baseline="0" dirty="0" smtClean="0"/>
              <a:t>Text Fill</a:t>
            </a:r>
            <a:r>
              <a:rPr lang="en-US" sz="1200" i="0" baseline="0" dirty="0" smtClean="0"/>
              <a:t>, and then under </a:t>
            </a:r>
            <a:r>
              <a:rPr lang="en-US" sz="1200" b="1" i="0" baseline="0" dirty="0" smtClean="0"/>
              <a:t>Theme Colors</a:t>
            </a:r>
            <a:r>
              <a:rPr lang="en-US" sz="1200" i="0" baseline="0" dirty="0" smtClean="0"/>
              <a:t> click </a:t>
            </a:r>
            <a:r>
              <a:rPr lang="en-US" sz="1200" b="1" dirty="0" smtClean="0"/>
              <a:t>White, Background 1 </a:t>
            </a:r>
            <a:r>
              <a:rPr lang="en-US" sz="1200" baseline="0" dirty="0" smtClean="0"/>
              <a:t>(first row, first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a:t>
            </a:r>
            <a:r>
              <a:rPr lang="en-US" sz="1200" i="0" baseline="0" dirty="0" smtClean="0"/>
              <a:t> group, click </a:t>
            </a:r>
            <a:r>
              <a:rPr lang="en-US" sz="1200" b="1" dirty="0" smtClean="0"/>
              <a:t>Text Effects</a:t>
            </a:r>
            <a:r>
              <a:rPr lang="en-US" sz="1200" dirty="0" smtClean="0"/>
              <a:t>, point to </a:t>
            </a:r>
            <a:r>
              <a:rPr lang="en-US" sz="1200" b="1" dirty="0" smtClean="0"/>
              <a:t>3-D Rotation</a:t>
            </a:r>
            <a:r>
              <a:rPr lang="en-US" sz="1200" dirty="0" smtClean="0"/>
              <a:t>, and then under </a:t>
            </a:r>
            <a:r>
              <a:rPr lang="en-US" sz="1200" b="1" dirty="0" smtClean="0"/>
              <a:t>Perspective</a:t>
            </a:r>
            <a:r>
              <a:rPr lang="en-US" sz="1200" dirty="0" smtClean="0"/>
              <a:t>, click </a:t>
            </a:r>
            <a:r>
              <a:rPr lang="en-US" sz="1200" b="1" dirty="0" smtClean="0"/>
              <a:t>Perspective Relaxed Moderately </a:t>
            </a:r>
            <a:r>
              <a:rPr lang="en-US" sz="1200" dirty="0" smtClean="0"/>
              <a:t>(second row, second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a:t>
            </a:r>
            <a:r>
              <a:rPr lang="en-US" sz="1200" i="0" baseline="0" dirty="0" smtClean="0"/>
              <a:t> group, click </a:t>
            </a:r>
            <a:r>
              <a:rPr lang="en-US" sz="1200" b="1" dirty="0" smtClean="0"/>
              <a:t>Text Effects</a:t>
            </a:r>
            <a:r>
              <a:rPr lang="en-US" sz="1200" dirty="0" smtClean="0"/>
              <a:t>, point to </a:t>
            </a:r>
            <a:r>
              <a:rPr lang="en-US" sz="1200" b="1" dirty="0" smtClean="0"/>
              <a:t>3-D Rotation</a:t>
            </a:r>
            <a:r>
              <a:rPr lang="en-US" sz="1200" dirty="0" smtClean="0"/>
              <a:t>, and then click </a:t>
            </a:r>
            <a:r>
              <a:rPr lang="en-US" sz="1200" b="1" dirty="0" smtClean="0"/>
              <a:t>3-D Rotation</a:t>
            </a:r>
            <a:r>
              <a:rPr lang="en-US" sz="1200" b="1" baseline="0" dirty="0" smtClean="0"/>
              <a:t> Options</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In the </a:t>
            </a:r>
            <a:r>
              <a:rPr lang="en-US" sz="1200" b="1" dirty="0" smtClean="0"/>
              <a:t>Format Text Effects</a:t>
            </a:r>
            <a:r>
              <a:rPr lang="en-US" sz="1200" dirty="0" smtClean="0"/>
              <a:t> dialog box, click </a:t>
            </a:r>
            <a:r>
              <a:rPr lang="en-US" sz="1200" b="1" dirty="0" smtClean="0"/>
              <a:t>3-D Rotation </a:t>
            </a:r>
            <a:r>
              <a:rPr lang="en-US" sz="1200" dirty="0" smtClean="0"/>
              <a:t>in the left pane, and then do</a:t>
            </a:r>
            <a:r>
              <a:rPr lang="en-US" sz="1200" baseline="0" dirty="0" smtClean="0"/>
              <a:t> the following in the right 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Y</a:t>
            </a:r>
            <a:r>
              <a:rPr lang="en-US" sz="1200" baseline="0" dirty="0" smtClean="0"/>
              <a:t> box, enter </a:t>
            </a:r>
            <a:r>
              <a:rPr lang="en-US" sz="1200" b="1" dirty="0" smtClean="0"/>
              <a:t>324.8°</a:t>
            </a:r>
            <a:r>
              <a:rPr lang="en-US" sz="120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Perspective</a:t>
            </a:r>
            <a:r>
              <a:rPr lang="en-US" sz="1200" baseline="0" dirty="0" smtClean="0"/>
              <a:t> box, enter </a:t>
            </a:r>
            <a:r>
              <a:rPr lang="en-US" sz="1200" b="1" dirty="0" smtClean="0"/>
              <a:t>80°</a:t>
            </a:r>
            <a:r>
              <a:rPr lang="en-US" sz="120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p>
          <a:p>
            <a:endParaRPr lang="en-US" sz="1200" dirty="0" smtClean="0"/>
          </a:p>
          <a:p>
            <a:r>
              <a:rPr lang="en-US" sz="1200" dirty="0" smtClean="0"/>
              <a:t>To</a:t>
            </a:r>
            <a:r>
              <a:rPr lang="en-US" sz="1200" baseline="0" dirty="0" smtClean="0"/>
              <a:t> reproduce the background on this slide, do the following:</a:t>
            </a:r>
            <a:endParaRPr lang="en-US" sz="1200" dirty="0" smtClean="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dirty="0" smtClean="0">
                <a:solidFill>
                  <a:schemeClr val="tx1"/>
                </a:solidFill>
                <a:latin typeface="+mn-lt"/>
                <a:ea typeface="+mn-ea"/>
                <a:cs typeface="+mn-cs"/>
              </a:rPr>
              <a:t>Right-click the slide background</a:t>
            </a:r>
            <a:r>
              <a:rPr lang="en-US" sz="1200" kern="1200" baseline="0" dirty="0" smtClean="0">
                <a:solidFill>
                  <a:schemeClr val="tx1"/>
                </a:solidFill>
                <a:latin typeface="+mn-lt"/>
                <a:ea typeface="+mn-ea"/>
                <a:cs typeface="+mn-cs"/>
              </a:rPr>
              <a:t> area</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Format Background</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in the left pane, and then in the right pane click </a:t>
            </a:r>
            <a:r>
              <a:rPr lang="en-US" sz="1200" b="1" kern="1200" baseline="0" dirty="0" smtClean="0">
                <a:solidFill>
                  <a:schemeClr val="tx1"/>
                </a:solidFill>
                <a:latin typeface="+mn-lt"/>
                <a:ea typeface="+mn-ea"/>
                <a:cs typeface="+mn-cs"/>
              </a:rPr>
              <a:t>Picture or texture fill</a:t>
            </a:r>
            <a:r>
              <a:rPr lang="en-US" sz="1200" b="0" kern="1200" baseline="0" dirty="0" smtClean="0">
                <a:solidFill>
                  <a:schemeClr val="tx1"/>
                </a:solidFill>
                <a:latin typeface="+mn-lt"/>
                <a:ea typeface="+mn-ea"/>
                <a:cs typeface="+mn-cs"/>
              </a:rPr>
              <a:t>.</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Insert from</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File</a:t>
            </a:r>
            <a:r>
              <a:rPr lang="en-US" sz="1200" b="0" kern="1200" baseline="0" dirty="0" smtClean="0">
                <a:solidFill>
                  <a:schemeClr val="tx1"/>
                </a:solidFill>
                <a:latin typeface="+mn-lt"/>
                <a:ea typeface="+mn-ea"/>
                <a:cs typeface="+mn-cs"/>
              </a:rPr>
              <a:t>.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baseline="0" dirty="0" smtClean="0"/>
              <a:t>In the </a:t>
            </a:r>
            <a:r>
              <a:rPr lang="en-US" sz="1200" b="1" i="0" baseline="0" dirty="0" smtClean="0"/>
              <a:t>Insert Picture</a:t>
            </a:r>
            <a:r>
              <a:rPr lang="en-US" sz="1200" i="0" baseline="0" dirty="0" smtClean="0"/>
              <a:t> dialog box, select a picture and then click </a:t>
            </a:r>
            <a:r>
              <a:rPr lang="en-US" sz="1200" b="1" i="0" baseline="0" dirty="0" smtClean="0"/>
              <a:t>Insert</a:t>
            </a:r>
            <a:r>
              <a:rPr lang="en-US" sz="1200" i="0" baseline="0" dirty="0" smtClean="0"/>
              <a:t>. </a:t>
            </a:r>
            <a:endParaRPr lang="en-US" sz="1200" dirty="0" smtClean="0"/>
          </a:p>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400" b="1" dirty="0" smtClean="0"/>
              <a:t>Animated</a:t>
            </a:r>
            <a:r>
              <a:rPr lang="en-US" sz="1400" b="1" baseline="0" dirty="0" smtClean="0"/>
              <a:t> </a:t>
            </a:r>
            <a:r>
              <a:rPr lang="en-US" sz="1400" b="1" dirty="0" smtClean="0"/>
              <a:t>SmartArt chevron list</a:t>
            </a:r>
          </a:p>
          <a:p>
            <a:r>
              <a:rPr lang="en-US" sz="1400" dirty="0" smtClean="0"/>
              <a:t>(Basic)</a:t>
            </a:r>
          </a:p>
          <a:p>
            <a:endParaRPr lang="en-US" sz="1200" dirty="0" smtClean="0"/>
          </a:p>
          <a:p>
            <a:endParaRPr lang="en-US" sz="1200" dirty="0" smtClean="0"/>
          </a:p>
          <a:p>
            <a:r>
              <a:rPr lang="en-US" sz="1200" dirty="0" smtClean="0"/>
              <a:t>To reproduce the </a:t>
            </a:r>
            <a:r>
              <a:rPr lang="en-US" sz="1200" dirty="0" err="1" smtClean="0"/>
              <a:t>SmartArt</a:t>
            </a:r>
            <a:r>
              <a:rPr lang="en-US" sz="1200" dirty="0" smtClean="0"/>
              <a:t>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endParaRPr lang="en-US" sz="1200" dirty="0" smtClean="0"/>
          </a:p>
          <a:p>
            <a:pPr marL="228600" indent="-228600">
              <a:buFont typeface="+mj-lt"/>
              <a:buAutoNum type="arabicPeriod"/>
            </a:pPr>
            <a:r>
              <a:rPr lang="en-US" sz="1200" b="0" dirty="0" smtClean="0"/>
              <a:t>On the </a:t>
            </a:r>
            <a:r>
              <a:rPr lang="en-US" sz="1200" b="1" dirty="0" smtClean="0"/>
              <a:t>Insert </a:t>
            </a:r>
            <a:r>
              <a:rPr lang="en-US" sz="1200" b="0" dirty="0" smtClean="0"/>
              <a:t>tab, in the </a:t>
            </a:r>
            <a:r>
              <a:rPr lang="en-US" sz="1200" b="1" dirty="0" smtClean="0"/>
              <a:t>Illustrations</a:t>
            </a:r>
            <a:r>
              <a:rPr lang="en-US" sz="1200" dirty="0" smtClean="0"/>
              <a:t> group, click </a:t>
            </a:r>
            <a:r>
              <a:rPr lang="en-US" sz="1200" b="1" dirty="0" err="1" smtClean="0"/>
              <a:t>SmartArt</a:t>
            </a:r>
            <a:r>
              <a:rPr lang="en-US" sz="1200" b="0" dirty="0" smtClean="0"/>
              <a:t>.</a:t>
            </a:r>
            <a:r>
              <a:rPr lang="en-US" sz="1200" b="0" baseline="0" dirty="0" smtClean="0"/>
              <a:t> In the </a:t>
            </a:r>
            <a:r>
              <a:rPr lang="en-US" sz="1200" b="1" baseline="0" dirty="0" smtClean="0"/>
              <a:t>Choose a </a:t>
            </a:r>
            <a:r>
              <a:rPr lang="en-US" sz="1200" b="1" baseline="0" dirty="0" err="1" smtClean="0"/>
              <a:t>SmartArt</a:t>
            </a:r>
            <a:r>
              <a:rPr lang="en-US" sz="1200" b="1" baseline="0" dirty="0" smtClean="0"/>
              <a: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 </a:t>
            </a:r>
            <a:r>
              <a:rPr lang="en-US" sz="1200" b="0" baseline="0" dirty="0" smtClean="0"/>
              <a:t>pane, click </a:t>
            </a:r>
            <a:r>
              <a:rPr lang="en-US" sz="1200" b="1" baseline="0" dirty="0" smtClean="0"/>
              <a:t>Vertical Chevron List </a:t>
            </a:r>
            <a:r>
              <a:rPr lang="en-US" sz="1200" baseline="0" dirty="0" smtClean="0"/>
              <a:t>(seventh row, second option from the left), and then click </a:t>
            </a:r>
            <a:r>
              <a:rPr lang="en-US" sz="1200" b="1" baseline="0" dirty="0" smtClean="0"/>
              <a:t>OK</a:t>
            </a:r>
            <a:r>
              <a:rPr lang="en-US" sz="1200" baseline="0" dirty="0" smtClean="0"/>
              <a:t> to insert the graphic into the slide.</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To create a fourth chevron, </a:t>
            </a:r>
            <a:r>
              <a:rPr lang="en-US" sz="1200" b="0" baseline="0" dirty="0" smtClean="0"/>
              <a:t>select the third chevron at the bottom of the graphic, and then under </a:t>
            </a:r>
            <a:r>
              <a:rPr lang="en-US" sz="1200" b="1" baseline="0" dirty="0" err="1"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select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To add bullets for the fourth chevron, select the fourth chevron, and then under </a:t>
            </a:r>
            <a:r>
              <a:rPr lang="en-US" sz="1200" b="1" baseline="0" dirty="0" err="1"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To</a:t>
            </a:r>
            <a:r>
              <a:rPr lang="en-US" sz="1200" baseline="0" dirty="0" smtClean="0"/>
              <a:t> enter text, s</a:t>
            </a:r>
            <a:r>
              <a:rPr lang="en-US" sz="1200" dirty="0" smtClean="0"/>
              <a:t>elect</a:t>
            </a:r>
            <a:r>
              <a:rPr lang="en-US" sz="1200" baseline="0" dirty="0" smtClean="0"/>
              <a:t> the </a:t>
            </a:r>
            <a:r>
              <a:rPr lang="en-US" sz="1200" baseline="0" dirty="0" err="1" smtClean="0"/>
              <a:t>SmartArt</a:t>
            </a:r>
            <a:r>
              <a:rPr lang="en-US" sz="1200" baseline="0" dirty="0" smtClean="0"/>
              <a:t> graphic, and then click one of the arrows on the left border. In the </a:t>
            </a:r>
            <a:r>
              <a:rPr lang="en-US" sz="1200" b="1" baseline="0" dirty="0" smtClean="0"/>
              <a:t>Type your text here </a:t>
            </a:r>
            <a:r>
              <a:rPr lang="en-US" sz="1200" baseline="0" dirty="0" smtClean="0"/>
              <a:t>dialog box, enter text for each level. (Note: In the example slide, the first-level text are the chevrons with “One,” “Two,” and “Three.” The second-level text are the “Supporting Text” lines.)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 the </a:t>
            </a:r>
            <a:r>
              <a:rPr lang="en-US" sz="1200" dirty="0" err="1" smtClean="0"/>
              <a:t>SmartArt</a:t>
            </a:r>
            <a:r>
              <a:rPr lang="en-US" sz="1200" dirty="0" smtClean="0"/>
              <a:t> graphic</a:t>
            </a:r>
            <a:r>
              <a:rPr lang="en-US" sz="1200" baseline="0" dirty="0" smtClean="0"/>
              <a:t> and</a:t>
            </a:r>
            <a:r>
              <a:rPr lang="en-US" sz="1200" dirty="0" smtClean="0"/>
              <a:t> drag the right center sizing handle to the right edge of the slide.</a:t>
            </a:r>
          </a:p>
          <a:p>
            <a:pPr marL="228600" indent="-228600">
              <a:buFont typeface="+mj-lt"/>
              <a:buAutoNum type="arabicPeriod"/>
            </a:pPr>
            <a:r>
              <a:rPr lang="en-US" sz="1200" dirty="0" smtClean="0"/>
              <a:t>With the </a:t>
            </a:r>
            <a:r>
              <a:rPr lang="en-US" sz="1200" dirty="0" err="1" smtClean="0"/>
              <a:t>SmartArt</a:t>
            </a:r>
            <a:r>
              <a:rPr lang="en-US" sz="1200" dirty="0" smtClean="0"/>
              <a:t> graphic still selected, </a:t>
            </a:r>
            <a:r>
              <a:rPr lang="en-US" sz="1200" baseline="0" dirty="0" smtClean="0"/>
              <a:t>on the </a:t>
            </a:r>
            <a:r>
              <a:rPr lang="en-US" sz="1200" b="1" baseline="0" dirty="0" smtClean="0"/>
              <a:t>Design</a:t>
            </a:r>
            <a:r>
              <a:rPr lang="en-US" sz="1200" baseline="0" dirty="0" smtClean="0"/>
              <a:t> </a:t>
            </a:r>
            <a:r>
              <a:rPr lang="en-US" sz="1200" b="1" baseline="0" dirty="0" smtClean="0"/>
              <a:t>Tab</a:t>
            </a:r>
            <a:r>
              <a:rPr lang="en-US" sz="1200" baseline="0" dirty="0" smtClean="0"/>
              <a:t>, in the </a:t>
            </a:r>
            <a:r>
              <a:rPr lang="en-US" sz="1200" b="1" baseline="0" dirty="0" smtClean="0"/>
              <a:t>Themes</a:t>
            </a:r>
            <a:r>
              <a:rPr lang="en-US" sz="1200" baseline="0" dirty="0" smtClean="0"/>
              <a:t> group, click </a:t>
            </a:r>
            <a:r>
              <a:rPr lang="en-US" sz="1200" b="1" baseline="0" dirty="0" smtClean="0"/>
              <a:t>Colors</a:t>
            </a:r>
            <a:r>
              <a:rPr lang="en-US" sz="1200" baseline="0" dirty="0" smtClean="0"/>
              <a:t>, and then under </a:t>
            </a:r>
            <a:r>
              <a:rPr lang="en-US" sz="1200" b="1" baseline="0" dirty="0" smtClean="0"/>
              <a:t>Built-In</a:t>
            </a:r>
            <a:r>
              <a:rPr lang="en-US" sz="1200" baseline="0" dirty="0" smtClean="0"/>
              <a:t> select </a:t>
            </a:r>
            <a:r>
              <a:rPr lang="en-US" sz="1200" b="1" baseline="0" dirty="0" smtClean="0"/>
              <a:t>Median</a:t>
            </a:r>
            <a:r>
              <a:rPr lang="en-US" sz="1200" baseline="0" dirty="0" smtClean="0"/>
              <a:t>. (</a:t>
            </a:r>
            <a:r>
              <a:rPr lang="en-US" sz="1200" b="0" baseline="0" dirty="0" smtClean="0"/>
              <a:t>Note: If this action is taken in a PowerPoint presentation containing more than one slide, the background style will be applied to all of the slides.)</a:t>
            </a:r>
            <a:endParaRPr lang="en-US" sz="1200" dirty="0" smtClean="0"/>
          </a:p>
          <a:p>
            <a:pPr marL="228600" indent="-228600">
              <a:buFont typeface="+mj-lt"/>
              <a:buAutoNum type="arabicPeriod"/>
            </a:pPr>
            <a:r>
              <a:rPr lang="en-US" sz="1200" dirty="0" smtClean="0"/>
              <a:t>With the SmartArt graphic still selected,  under </a:t>
            </a:r>
            <a:r>
              <a:rPr lang="en-US" sz="1200" b="1" dirty="0" smtClean="0"/>
              <a:t>SmartArt</a:t>
            </a:r>
            <a:r>
              <a:rPr lang="en-US" sz="1200" dirty="0" smtClean="0"/>
              <a:t> </a:t>
            </a:r>
            <a:r>
              <a:rPr lang="en-US" sz="1200" b="1" dirty="0" smtClean="0"/>
              <a:t>Tools</a:t>
            </a:r>
            <a:r>
              <a:rPr lang="en-US" sz="1200" dirty="0" smtClean="0"/>
              <a:t>, on the </a:t>
            </a:r>
            <a:r>
              <a:rPr lang="en-US" sz="1200" b="1" dirty="0" smtClean="0"/>
              <a:t>Design</a:t>
            </a:r>
            <a:r>
              <a:rPr lang="en-US" sz="1200" dirty="0" smtClean="0"/>
              <a:t> tab, in the </a:t>
            </a:r>
            <a:r>
              <a:rPr lang="en-US" sz="1200" b="1" dirty="0" smtClean="0"/>
              <a:t>SmartArt</a:t>
            </a:r>
            <a:r>
              <a:rPr lang="en-US" sz="1200" baseline="0" dirty="0" smtClean="0"/>
              <a:t> </a:t>
            </a:r>
            <a:r>
              <a:rPr lang="en-US" sz="1200" b="1" baseline="0" dirty="0" smtClean="0"/>
              <a:t>Styles</a:t>
            </a:r>
            <a:r>
              <a:rPr lang="en-US" sz="1200" baseline="0" dirty="0" smtClean="0"/>
              <a:t> group, click the </a:t>
            </a:r>
            <a:r>
              <a:rPr lang="en-US" sz="1200" b="1" baseline="0" dirty="0" smtClean="0"/>
              <a:t>More </a:t>
            </a:r>
            <a:r>
              <a:rPr lang="en-US" sz="1200" b="0" baseline="0" dirty="0" smtClean="0"/>
              <a:t>arrow</a:t>
            </a:r>
            <a:r>
              <a:rPr lang="en-US" sz="1200" baseline="0" dirty="0" smtClean="0"/>
              <a:t>, and then under </a:t>
            </a:r>
            <a:r>
              <a:rPr lang="en-US" sz="1200" b="1" baseline="0" dirty="0" smtClean="0"/>
              <a:t>3-D</a:t>
            </a:r>
            <a:r>
              <a:rPr lang="en-US" sz="1200" baseline="0" dirty="0" smtClean="0"/>
              <a:t> select </a:t>
            </a:r>
            <a:r>
              <a:rPr lang="en-US" sz="1200" b="1" baseline="0" dirty="0" smtClean="0"/>
              <a:t>Inset </a:t>
            </a:r>
            <a:r>
              <a:rPr lang="en-US" sz="1200" b="0" baseline="0" dirty="0" smtClean="0"/>
              <a:t>(first row, second option from the left)</a:t>
            </a:r>
            <a:r>
              <a:rPr lang="en-US" sz="1200" baseline="0" dirty="0" smtClean="0"/>
              <a:t>. </a:t>
            </a:r>
            <a:endParaRPr lang="en-US" sz="1200" dirty="0" smtClean="0"/>
          </a:p>
          <a:p>
            <a:pPr marL="228600" indent="-228600">
              <a:buFont typeface="+mj-lt"/>
              <a:buAutoNum type="arabicPeriod"/>
            </a:pPr>
            <a:r>
              <a:rPr lang="en-US" sz="1200" dirty="0" smtClean="0"/>
              <a:t>Also under </a:t>
            </a:r>
            <a:r>
              <a:rPr lang="en-US" sz="1200" b="1" dirty="0" err="1" smtClean="0"/>
              <a:t>SmartArt</a:t>
            </a:r>
            <a:r>
              <a:rPr lang="en-US" sz="1200" baseline="0" dirty="0" smtClean="0"/>
              <a:t> </a:t>
            </a:r>
            <a:r>
              <a:rPr lang="en-US" sz="1200" b="1" baseline="0" dirty="0" smtClean="0"/>
              <a:t>Tools</a:t>
            </a:r>
            <a:r>
              <a:rPr lang="en-US" sz="1200" baseline="0" dirty="0" smtClean="0"/>
              <a:t>, on the </a:t>
            </a:r>
            <a:r>
              <a:rPr lang="en-US" sz="1200" b="1" baseline="0" dirty="0" smtClean="0"/>
              <a:t>Design</a:t>
            </a:r>
            <a:r>
              <a:rPr lang="en-US" sz="1200" baseline="0" dirty="0" smtClean="0"/>
              <a:t> tab, in the </a:t>
            </a:r>
            <a:r>
              <a:rPr lang="en-US" sz="1200" b="1" baseline="0" dirty="0" err="1" smtClean="0"/>
              <a:t>SmartArt</a:t>
            </a:r>
            <a:r>
              <a:rPr lang="en-US" sz="1200" baseline="0" dirty="0" smtClean="0"/>
              <a:t> </a:t>
            </a:r>
            <a:r>
              <a:rPr lang="en-US" sz="1200" b="1" baseline="0" dirty="0" smtClean="0"/>
              <a:t>Styles</a:t>
            </a:r>
            <a:r>
              <a:rPr lang="en-US" sz="1200" baseline="0" dirty="0" smtClean="0"/>
              <a:t> group, click </a:t>
            </a:r>
            <a:r>
              <a:rPr lang="en-US" sz="1200" b="1" baseline="0" dirty="0" smtClean="0"/>
              <a:t>Change</a:t>
            </a:r>
            <a:r>
              <a:rPr lang="en-US" sz="1200" baseline="0" dirty="0" smtClean="0"/>
              <a:t> </a:t>
            </a:r>
            <a:r>
              <a:rPr lang="en-US" sz="1200" b="1" baseline="0" dirty="0" smtClean="0"/>
              <a:t>Colors</a:t>
            </a:r>
            <a:r>
              <a:rPr lang="en-US" sz="1200" baseline="0" dirty="0" smtClean="0"/>
              <a:t>, and then under </a:t>
            </a:r>
            <a:r>
              <a:rPr lang="en-US" sz="1200" b="1" baseline="0" dirty="0" smtClean="0"/>
              <a:t>Colorful</a:t>
            </a:r>
            <a:r>
              <a:rPr lang="en-US" sz="1200" baseline="0" dirty="0" smtClean="0"/>
              <a:t> select </a:t>
            </a:r>
            <a:r>
              <a:rPr lang="en-US" sz="1200" b="1" baseline="0" dirty="0" smtClean="0"/>
              <a:t>Colorful</a:t>
            </a:r>
            <a:r>
              <a:rPr lang="en-US" sz="1200" baseline="0" dirty="0" smtClean="0"/>
              <a:t> </a:t>
            </a:r>
            <a:r>
              <a:rPr lang="en-US" sz="1200" b="1" baseline="0" dirty="0" smtClean="0"/>
              <a:t>Accent</a:t>
            </a:r>
            <a:r>
              <a:rPr lang="en-US" sz="1200" baseline="0" dirty="0" smtClean="0"/>
              <a:t> </a:t>
            </a:r>
            <a:r>
              <a:rPr lang="en-US" sz="1200" b="1" baseline="0" dirty="0" smtClean="0"/>
              <a:t>Colors</a:t>
            </a:r>
            <a:r>
              <a:rPr lang="en-US" sz="1200" baseline="0" dirty="0" smtClean="0"/>
              <a:t> (first option from the left). </a:t>
            </a:r>
            <a:endParaRPr lang="en-US" sz="1200" dirty="0" smtClean="0"/>
          </a:p>
          <a:p>
            <a:pPr marL="228600" indent="-228600">
              <a:buFont typeface="+mj-lt"/>
              <a:buAutoNum type="arabicPeriod"/>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dirty="0" smtClean="0"/>
              <a:t>To reproduce the chevron effects on this slide, do the following:</a:t>
            </a:r>
          </a:p>
          <a:p>
            <a:pPr marL="228600" indent="-228600">
              <a:buFont typeface="+mj-lt"/>
              <a:buAutoNum type="arabicPeriod"/>
            </a:pPr>
            <a:r>
              <a:rPr lang="en-US" sz="1200" dirty="0" smtClean="0"/>
              <a:t>Press</a:t>
            </a:r>
            <a:r>
              <a:rPr lang="en-US" sz="1200" baseline="0" dirty="0" smtClean="0"/>
              <a:t> and hold CTRL, and select all four chevrons in the </a:t>
            </a:r>
            <a:r>
              <a:rPr lang="en-US" sz="1200" baseline="0" dirty="0" err="1" smtClean="0"/>
              <a:t>SmartArt</a:t>
            </a:r>
            <a:r>
              <a:rPr lang="en-US" sz="1200" baseline="0" dirty="0" smtClean="0"/>
              <a:t> graphic. </a:t>
            </a:r>
            <a:r>
              <a:rPr lang="en-US" sz="1200" dirty="0" smtClean="0"/>
              <a:t>On the </a:t>
            </a:r>
            <a:r>
              <a:rPr lang="en-US" sz="1200" b="1" dirty="0" smtClean="0"/>
              <a:t>Home</a:t>
            </a:r>
            <a:r>
              <a:rPr lang="en-US" sz="1200" dirty="0" smtClean="0"/>
              <a:t> tab, in the </a:t>
            </a:r>
            <a:r>
              <a:rPr lang="en-US" sz="1200" b="1" dirty="0" smtClean="0"/>
              <a:t>Font</a:t>
            </a:r>
            <a:r>
              <a:rPr lang="en-US" sz="1200" dirty="0" smtClean="0"/>
              <a:t> group, in the </a:t>
            </a:r>
            <a:r>
              <a:rPr lang="en-US" sz="1200" b="1" dirty="0" smtClean="0"/>
              <a:t>Font</a:t>
            </a:r>
            <a:r>
              <a:rPr lang="en-US" sz="1200" dirty="0" smtClean="0"/>
              <a:t> list</a:t>
            </a:r>
            <a:r>
              <a:rPr lang="en-US" sz="1200" baseline="0" dirty="0" smtClean="0"/>
              <a:t> select </a:t>
            </a:r>
            <a:r>
              <a:rPr lang="en-US" sz="1200" b="1" baseline="0" dirty="0" smtClean="0"/>
              <a:t>Franklin Gothic Medium </a:t>
            </a:r>
            <a:r>
              <a:rPr lang="en-US" sz="1200" b="1" baseline="0" dirty="0" err="1" smtClean="0"/>
              <a:t>Cond</a:t>
            </a:r>
            <a:r>
              <a:rPr lang="en-US" sz="1200" baseline="0" dirty="0" smtClean="0"/>
              <a:t>, and then in the </a:t>
            </a:r>
            <a:r>
              <a:rPr lang="en-US" sz="1200" b="1" baseline="0" dirty="0" smtClean="0"/>
              <a:t>Font</a:t>
            </a:r>
            <a:r>
              <a:rPr lang="en-US" sz="1200" baseline="0" dirty="0" smtClean="0"/>
              <a:t> </a:t>
            </a:r>
            <a:r>
              <a:rPr lang="en-US" sz="1200" b="1" baseline="0" dirty="0" smtClean="0"/>
              <a:t>Size</a:t>
            </a:r>
            <a:r>
              <a:rPr lang="en-US" sz="1200" baseline="0" dirty="0" smtClean="0"/>
              <a:t> box select </a:t>
            </a:r>
            <a:r>
              <a:rPr lang="en-US" sz="1200" b="1" baseline="0" dirty="0" smtClean="0"/>
              <a:t>28 pt</a:t>
            </a:r>
            <a:r>
              <a:rPr lang="en-US" sz="1200" baseline="0" dirty="0" smtClean="0"/>
              <a:t>.</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bottom right corner of the </a:t>
            </a:r>
            <a:r>
              <a:rPr lang="en-US" sz="1200" b="1" dirty="0" smtClean="0"/>
              <a:t>Drawing</a:t>
            </a:r>
            <a:r>
              <a:rPr lang="en-US" sz="1200" dirty="0" smtClean="0"/>
              <a:t> group, click the </a:t>
            </a:r>
            <a:r>
              <a:rPr lang="en-US" sz="1200" b="1" dirty="0" smtClean="0"/>
              <a:t>Format</a:t>
            </a:r>
            <a:r>
              <a:rPr lang="en-US" sz="1200" dirty="0" smtClean="0"/>
              <a:t> </a:t>
            </a:r>
            <a:r>
              <a:rPr lang="en-US" sz="1200" b="1" dirty="0" smtClean="0"/>
              <a:t>Shape</a:t>
            </a:r>
            <a:r>
              <a:rPr lang="en-US" sz="1200" dirty="0" smtClean="0"/>
              <a:t> dialog</a:t>
            </a:r>
            <a:r>
              <a:rPr lang="en-US" sz="1200" baseline="0" dirty="0" smtClean="0"/>
              <a:t>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Text</a:t>
            </a:r>
            <a:r>
              <a:rPr lang="en-US" sz="1200" baseline="0" dirty="0" smtClean="0"/>
              <a:t> </a:t>
            </a:r>
            <a:r>
              <a:rPr lang="en-US" sz="1200" b="1" baseline="0" dirty="0" smtClean="0"/>
              <a:t>Box</a:t>
            </a:r>
            <a:r>
              <a:rPr lang="en-US" sz="1200" baseline="0" dirty="0" smtClean="0"/>
              <a:t> in the left pane, and in the </a:t>
            </a:r>
            <a:r>
              <a:rPr lang="en-US" sz="1200" b="1" baseline="0" dirty="0" smtClean="0"/>
              <a:t>Text</a:t>
            </a:r>
            <a:r>
              <a:rPr lang="en-US" sz="1200" baseline="0" dirty="0" smtClean="0"/>
              <a:t> </a:t>
            </a:r>
            <a:r>
              <a:rPr lang="en-US" sz="1200" b="1" baseline="0" dirty="0" smtClean="0"/>
              <a:t>Box</a:t>
            </a:r>
            <a:r>
              <a:rPr lang="en-US" sz="1200" baseline="0" dirty="0" smtClean="0"/>
              <a:t> pane do the following:</a:t>
            </a:r>
          </a:p>
          <a:p>
            <a:pPr marL="685800" lvl="1" indent="-228600">
              <a:buFont typeface="+mj-lt"/>
              <a:buAutoNum type="arabicPeriod"/>
            </a:pPr>
            <a:r>
              <a:rPr lang="en-US" sz="1200" baseline="0" dirty="0" smtClean="0"/>
              <a:t>Under </a:t>
            </a:r>
            <a:r>
              <a:rPr lang="en-US" sz="1200" b="1" baseline="0" dirty="0" smtClean="0"/>
              <a:t>Text</a:t>
            </a:r>
            <a:r>
              <a:rPr lang="en-US" sz="1200" baseline="0" dirty="0" smtClean="0"/>
              <a:t> </a:t>
            </a:r>
            <a:r>
              <a:rPr lang="en-US" sz="1200" b="1" baseline="0" dirty="0" smtClean="0"/>
              <a:t>layout</a:t>
            </a:r>
            <a:r>
              <a:rPr lang="en-US" sz="1200" baseline="0" dirty="0" smtClean="0"/>
              <a:t>, in the </a:t>
            </a:r>
            <a:r>
              <a:rPr lang="en-US" sz="1200" b="1" baseline="0" dirty="0" smtClean="0"/>
              <a:t>Vertical</a:t>
            </a:r>
            <a:r>
              <a:rPr lang="en-US" sz="1200" baseline="0" dirty="0" smtClean="0"/>
              <a:t> </a:t>
            </a:r>
            <a:r>
              <a:rPr lang="en-US" sz="1200" b="1" baseline="0" dirty="0" smtClean="0"/>
              <a:t>alignment</a:t>
            </a:r>
            <a:r>
              <a:rPr lang="en-US" sz="1200" baseline="0" dirty="0" smtClean="0"/>
              <a:t> list select </a:t>
            </a:r>
            <a:r>
              <a:rPr lang="en-US" sz="1200" b="1" baseline="0" dirty="0" smtClean="0"/>
              <a:t>Bottom</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Internal</a:t>
            </a:r>
            <a:r>
              <a:rPr lang="en-US" sz="1200" baseline="0" dirty="0" smtClean="0"/>
              <a:t> </a:t>
            </a:r>
            <a:r>
              <a:rPr lang="en-US" sz="1200" b="1" baseline="0" dirty="0" smtClean="0"/>
              <a:t>margin</a:t>
            </a:r>
            <a:r>
              <a:rPr lang="en-US" sz="1200" baseline="0" dirty="0" smtClean="0"/>
              <a:t>, do the following:</a:t>
            </a:r>
          </a:p>
          <a:p>
            <a:pPr marL="1143000" lvl="2" indent="-228600">
              <a:buFont typeface="+mj-lt"/>
              <a:buAutoNum type="arabicPeriod"/>
            </a:pPr>
            <a:r>
              <a:rPr lang="en-US" sz="1200" baseline="0" dirty="0" smtClean="0"/>
              <a:t> In the </a:t>
            </a:r>
            <a:r>
              <a:rPr lang="en-US" sz="1200" b="1" baseline="0" dirty="0" smtClean="0"/>
              <a:t>Left</a:t>
            </a:r>
            <a:r>
              <a:rPr lang="en-US" sz="1200" baseline="0" dirty="0" smtClean="0"/>
              <a:t> box enter </a:t>
            </a:r>
            <a:r>
              <a:rPr lang="en-US" sz="1200" b="1" baseline="0" dirty="0" smtClean="0"/>
              <a:t>0”</a:t>
            </a:r>
            <a:r>
              <a:rPr lang="en-US" sz="1200" baseline="0" dirty="0" smtClean="0"/>
              <a:t>.</a:t>
            </a:r>
          </a:p>
          <a:p>
            <a:pPr marL="1143000" lvl="2" indent="-228600">
              <a:buFont typeface="+mj-lt"/>
              <a:buAutoNum type="arabicPeriod"/>
            </a:pPr>
            <a:r>
              <a:rPr lang="en-US" sz="1200" baseline="0" dirty="0" smtClean="0"/>
              <a:t> In the </a:t>
            </a:r>
            <a:r>
              <a:rPr lang="en-US" sz="1200" b="1" baseline="0" dirty="0" smtClean="0"/>
              <a:t>Right</a:t>
            </a:r>
            <a:r>
              <a:rPr lang="en-US" sz="1200" baseline="0" dirty="0" smtClean="0"/>
              <a:t> box enter </a:t>
            </a:r>
            <a:r>
              <a:rPr lang="en-US" sz="1200" b="1" baseline="0" dirty="0" smtClean="0"/>
              <a:t>0”</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 In the </a:t>
            </a:r>
            <a:r>
              <a:rPr lang="en-US" sz="1200" b="1" baseline="0" dirty="0" smtClean="0"/>
              <a:t>Bottom</a:t>
            </a:r>
            <a:r>
              <a:rPr lang="en-US" sz="1200" baseline="0" dirty="0" smtClean="0"/>
              <a:t> box enter </a:t>
            </a:r>
            <a:r>
              <a:rPr lang="en-US" sz="1200" b="1" baseline="0" dirty="0" smtClean="0"/>
              <a:t>0”</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 In the </a:t>
            </a:r>
            <a:r>
              <a:rPr lang="en-US" sz="1200" b="1" baseline="0" dirty="0" smtClean="0"/>
              <a:t>Top</a:t>
            </a:r>
            <a:r>
              <a:rPr lang="en-US" sz="1200" baseline="0" dirty="0" smtClean="0"/>
              <a:t> box enter </a:t>
            </a:r>
            <a:r>
              <a:rPr lang="en-US" sz="1200" b="1" baseline="0" dirty="0" smtClean="0"/>
              <a:t>0.6”</a:t>
            </a:r>
            <a:r>
              <a:rPr lang="en-US" sz="1200" baseline="0" dirty="0" smtClean="0"/>
              <a:t>.</a:t>
            </a:r>
            <a:endParaRPr lang="en-US" sz="1200" b="0" baseline="0" dirty="0" smtClean="0"/>
          </a:p>
          <a:p>
            <a:pPr marL="228600" indent="-228600">
              <a:buFontTx/>
              <a:buNone/>
            </a:pPr>
            <a:endParaRPr lang="en-US" sz="1200" dirty="0" smtClean="0"/>
          </a:p>
          <a:p>
            <a:pPr marL="228600" indent="-228600">
              <a:buFontTx/>
              <a:buNone/>
            </a:pPr>
            <a:endParaRPr lang="en-US" sz="1200" dirty="0" smtClean="0"/>
          </a:p>
          <a:p>
            <a:pPr marL="228600" indent="-228600">
              <a:buFontTx/>
              <a:buNone/>
            </a:pPr>
            <a:r>
              <a:rPr lang="en-US" sz="1200" dirty="0" smtClean="0"/>
              <a:t>To reproduce the rectangle effects on this slide, do the following:</a:t>
            </a:r>
          </a:p>
          <a:p>
            <a:pPr marL="228600" indent="-228600">
              <a:buFont typeface="+mj-lt"/>
              <a:buAutoNum type="arabicPeriod"/>
            </a:pPr>
            <a:r>
              <a:rPr lang="en-US" sz="1200" dirty="0" smtClean="0"/>
              <a:t>Press and hold CTRL, and the four rectangles (with bulleted text). On the </a:t>
            </a:r>
            <a:r>
              <a:rPr lang="en-US" sz="1200" b="1" dirty="0" smtClean="0"/>
              <a:t>Home</a:t>
            </a:r>
            <a:r>
              <a:rPr lang="en-US" sz="1200" dirty="0" smtClean="0"/>
              <a:t> tab, in the </a:t>
            </a:r>
            <a:r>
              <a:rPr lang="en-US" sz="1200" b="1" dirty="0" smtClean="0"/>
              <a:t>Font</a:t>
            </a:r>
            <a:r>
              <a:rPr lang="en-US" sz="1200" dirty="0" smtClean="0"/>
              <a:t> group, do the following:</a:t>
            </a:r>
          </a:p>
          <a:p>
            <a:pPr marL="685800" lvl="1" indent="-228600">
              <a:buFont typeface="+mj-lt"/>
              <a:buAutoNum type="arabicPeriod"/>
            </a:pPr>
            <a:r>
              <a:rPr lang="en-US" sz="1200" dirty="0" smtClean="0"/>
              <a:t>In the </a:t>
            </a:r>
            <a:r>
              <a:rPr lang="en-US" sz="1200" b="1" dirty="0" smtClean="0"/>
              <a:t>Font</a:t>
            </a:r>
            <a:r>
              <a:rPr lang="en-US" sz="1200" dirty="0" smtClean="0"/>
              <a:t> list, select </a:t>
            </a:r>
            <a:r>
              <a:rPr lang="en-US" sz="1200" b="1" dirty="0" smtClean="0"/>
              <a:t>Franklin</a:t>
            </a:r>
            <a:r>
              <a:rPr lang="en-US" sz="1200" dirty="0" smtClean="0"/>
              <a:t> </a:t>
            </a:r>
            <a:r>
              <a:rPr lang="en-US" sz="1200" b="1" dirty="0" smtClean="0"/>
              <a:t>Gothic</a:t>
            </a:r>
            <a:r>
              <a:rPr lang="en-US" sz="1200" dirty="0" smtClean="0"/>
              <a:t> </a:t>
            </a:r>
            <a:r>
              <a:rPr lang="en-US" sz="1200" b="1" dirty="0" smtClean="0"/>
              <a:t>Book</a:t>
            </a:r>
            <a:r>
              <a:rPr lang="en-US" sz="1200" dirty="0" smtClean="0"/>
              <a:t>.</a:t>
            </a:r>
          </a:p>
          <a:p>
            <a:pPr marL="685800" lvl="1" indent="-228600">
              <a:buFont typeface="+mj-lt"/>
              <a:buAutoNum type="arabicPeriod"/>
            </a:pPr>
            <a:r>
              <a:rPr lang="en-US" sz="1200" dirty="0" smtClean="0"/>
              <a:t>In the </a:t>
            </a:r>
            <a:r>
              <a:rPr lang="en-US" sz="1200" b="1" dirty="0" smtClean="0"/>
              <a:t>Font</a:t>
            </a:r>
            <a:r>
              <a:rPr lang="en-US" sz="1200" dirty="0" smtClean="0"/>
              <a:t> </a:t>
            </a:r>
            <a:r>
              <a:rPr lang="en-US" sz="1200" b="1" dirty="0" smtClean="0"/>
              <a:t>Size</a:t>
            </a:r>
            <a:r>
              <a:rPr lang="en-US" sz="1200" dirty="0" smtClean="0"/>
              <a:t> box, enter </a:t>
            </a:r>
            <a:r>
              <a:rPr lang="en-US" sz="1200" b="1" dirty="0" smtClean="0"/>
              <a:t>21 pt.</a:t>
            </a:r>
          </a:p>
          <a:p>
            <a:pPr marL="685800" lvl="1" indent="-228600">
              <a:buFont typeface="+mj-lt"/>
              <a:buAutoNum type="arabicPeriod"/>
            </a:pPr>
            <a:r>
              <a:rPr lang="en-US" sz="1200" dirty="0" smtClean="0"/>
              <a:t>In the </a:t>
            </a:r>
            <a:r>
              <a:rPr lang="en-US" sz="1200" b="1" dirty="0" smtClean="0"/>
              <a:t>Font</a:t>
            </a:r>
            <a:r>
              <a:rPr lang="en-US" sz="1200" dirty="0" smtClean="0"/>
              <a:t> </a:t>
            </a:r>
            <a:r>
              <a:rPr lang="en-US" sz="1200" b="1" dirty="0" smtClean="0"/>
              <a:t>Color</a:t>
            </a:r>
            <a:r>
              <a:rPr lang="en-US" sz="1200" dirty="0" smtClean="0"/>
              <a:t> list, under</a:t>
            </a:r>
            <a:r>
              <a:rPr lang="en-US" sz="1200" baseline="0" dirty="0" smtClean="0"/>
              <a:t> </a:t>
            </a:r>
            <a:r>
              <a:rPr lang="en-US" sz="1200" b="1" baseline="0" dirty="0" smtClean="0"/>
              <a:t>Theme</a:t>
            </a:r>
            <a:r>
              <a:rPr lang="en-US" sz="1200" baseline="0" dirty="0" smtClean="0"/>
              <a:t> </a:t>
            </a:r>
            <a:r>
              <a:rPr lang="en-US" sz="1200" b="1" baseline="0" dirty="0" smtClean="0"/>
              <a:t>Colors</a:t>
            </a:r>
            <a:r>
              <a:rPr lang="en-US" sz="1200" baseline="0" dirty="0" smtClean="0"/>
              <a:t> select </a:t>
            </a:r>
            <a:r>
              <a:rPr lang="en-US" sz="1200" b="1" baseline="0" dirty="0" smtClean="0"/>
              <a:t>White, Background 1</a:t>
            </a:r>
            <a:r>
              <a:rPr lang="en-US" sz="1200" b="0" baseline="0" dirty="0" smtClean="0"/>
              <a:t> (first row, first option from the left).</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bottom right corner of the </a:t>
            </a:r>
            <a:r>
              <a:rPr lang="en-US" sz="1200" b="1" dirty="0" smtClean="0"/>
              <a:t>Drawing</a:t>
            </a:r>
            <a:r>
              <a:rPr lang="en-US" sz="1200" dirty="0" smtClean="0"/>
              <a:t> group, click the </a:t>
            </a:r>
            <a:r>
              <a:rPr lang="en-US" sz="1200" b="1" dirty="0" smtClean="0"/>
              <a:t>Format Shape</a:t>
            </a:r>
            <a:r>
              <a:rPr lang="en-US" sz="1200" b="1" baseline="0" dirty="0" smtClean="0"/>
              <a:t>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and in the </a:t>
            </a:r>
            <a:r>
              <a:rPr lang="en-US" sz="1200" b="1" baseline="0" dirty="0" smtClean="0"/>
              <a:t>Fill</a:t>
            </a:r>
            <a:r>
              <a:rPr lang="en-US" sz="1200" baseline="0" dirty="0" smtClean="0"/>
              <a:t> pane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 slider.</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Black, Text 1 </a:t>
            </a:r>
            <a:r>
              <a:rPr lang="en-US" sz="1200" b="0" baseline="0" dirty="0" smtClean="0">
                <a:solidFill>
                  <a:schemeClr val="accent6"/>
                </a:solidFill>
                <a:latin typeface="+mn-lt"/>
              </a:rPr>
              <a:t>(first row, second option from the left).</a:t>
            </a:r>
          </a:p>
          <a:p>
            <a:pPr marL="1143000" lvl="2" indent="-228600">
              <a:buFont typeface="Arial" pitchFamily="34" charset="0"/>
              <a:buChar char="•"/>
            </a:pPr>
            <a:r>
              <a:rPr lang="en-US" sz="1200" b="0" baseline="0" dirty="0" smtClean="0">
                <a:solidFill>
                  <a:schemeClr val="accent6"/>
                </a:solidFill>
                <a:latin typeface="+mn-lt"/>
              </a:rPr>
              <a:t>In the </a:t>
            </a:r>
            <a:r>
              <a:rPr lang="en-US" sz="1200" b="1" baseline="0" dirty="0" smtClean="0">
                <a:solidFill>
                  <a:schemeClr val="accent6"/>
                </a:solidFill>
                <a:latin typeface="+mn-lt"/>
              </a:rPr>
              <a:t>Transparency</a:t>
            </a:r>
            <a:r>
              <a:rPr lang="en-US" sz="1200" b="0" baseline="0" dirty="0" smtClean="0">
                <a:solidFill>
                  <a:schemeClr val="accent6"/>
                </a:solidFill>
                <a:latin typeface="+mn-lt"/>
              </a:rPr>
              <a:t> box, enter </a:t>
            </a:r>
            <a:r>
              <a:rPr lang="en-US" sz="1200" b="1" baseline="0" dirty="0" smtClean="0">
                <a:solidFill>
                  <a:schemeClr val="accent6"/>
                </a:solidFill>
                <a:latin typeface="+mn-lt"/>
              </a:rPr>
              <a:t>100</a:t>
            </a:r>
            <a:r>
              <a:rPr lang="en-US" sz="1200" b="0" baseline="0" dirty="0" smtClean="0">
                <a:solidFill>
                  <a:schemeClr val="accent6"/>
                </a:solidFill>
                <a:latin typeface="+mn-lt"/>
              </a:rPr>
              <a: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Black, Text 1 </a:t>
            </a:r>
            <a:r>
              <a:rPr lang="en-US" sz="1200" b="0" baseline="0" dirty="0" smtClean="0">
                <a:solidFill>
                  <a:schemeClr val="accent6"/>
                </a:solidFill>
                <a:latin typeface="+mn-lt"/>
              </a:rPr>
              <a:t>(first row, second option from the left).</a:t>
            </a:r>
          </a:p>
          <a:p>
            <a:pPr marL="1143000" lvl="2" indent="-228600">
              <a:buFont typeface="Arial" pitchFamily="34" charset="0"/>
              <a:buChar char="•"/>
            </a:pPr>
            <a:r>
              <a:rPr lang="en-US" sz="1200" b="0" baseline="0" dirty="0" smtClean="0">
                <a:solidFill>
                  <a:schemeClr val="accent6"/>
                </a:solidFill>
                <a:latin typeface="+mn-lt"/>
              </a:rPr>
              <a:t>In the </a:t>
            </a:r>
            <a:r>
              <a:rPr lang="en-US" sz="1200" b="1" baseline="0" dirty="0" smtClean="0">
                <a:solidFill>
                  <a:schemeClr val="accent6"/>
                </a:solidFill>
                <a:latin typeface="+mn-lt"/>
              </a:rPr>
              <a:t>Transparency</a:t>
            </a:r>
            <a:r>
              <a:rPr lang="en-US" sz="1200" b="0" baseline="0" dirty="0" smtClean="0">
                <a:solidFill>
                  <a:schemeClr val="accent6"/>
                </a:solidFill>
                <a:latin typeface="+mn-lt"/>
              </a:rPr>
              <a:t> box, enter </a:t>
            </a:r>
            <a:r>
              <a:rPr lang="en-US" sz="1200" b="1" baseline="0" dirty="0" smtClean="0">
                <a:solidFill>
                  <a:schemeClr val="accent6"/>
                </a:solidFill>
                <a:latin typeface="+mn-lt"/>
              </a:rPr>
              <a:t>45</a:t>
            </a:r>
            <a:r>
              <a:rPr lang="en-US" sz="1200" b="0" baseline="0" dirty="0" smtClean="0">
                <a:solidFill>
                  <a:schemeClr val="accent6"/>
                </a:solidFill>
                <a:latin typeface="+mn-lt"/>
              </a:rPr>
              <a:t>%. </a:t>
            </a:r>
            <a:endParaRPr lang="en-US" sz="1200" b="0" dirty="0" smtClean="0"/>
          </a:p>
          <a:p>
            <a:pPr marL="228600" indent="-228600">
              <a:buFont typeface="+mj-lt"/>
              <a:buAutoNum type="arabicPeriod"/>
            </a:pPr>
            <a:r>
              <a:rPr lang="en-US" sz="1200" dirty="0" smtClean="0"/>
              <a:t>Also in the </a:t>
            </a:r>
            <a:r>
              <a:rPr lang="en-US" sz="1200" b="1" dirty="0" smtClean="0"/>
              <a:t>Format</a:t>
            </a:r>
            <a:r>
              <a:rPr lang="en-US" sz="1200" dirty="0" smtClean="0"/>
              <a:t> </a:t>
            </a:r>
            <a:r>
              <a:rPr lang="en-US" sz="1200" b="1" dirty="0" smtClean="0"/>
              <a:t>Shape</a:t>
            </a:r>
            <a:r>
              <a:rPr lang="en-US" sz="1200" dirty="0" smtClean="0"/>
              <a:t> dialog box, click </a:t>
            </a:r>
            <a:r>
              <a:rPr lang="en-US" sz="1200" b="1" dirty="0" smtClean="0"/>
              <a:t>Shadow</a:t>
            </a:r>
            <a:r>
              <a:rPr lang="en-US" sz="1200" dirty="0" smtClean="0"/>
              <a:t> in the </a:t>
            </a:r>
            <a:r>
              <a:rPr lang="en-US" sz="1200" b="0" dirty="0" smtClean="0"/>
              <a:t>left</a:t>
            </a:r>
            <a:r>
              <a:rPr lang="en-US" sz="1200" dirty="0" smtClean="0"/>
              <a:t> pane, and in the </a:t>
            </a:r>
            <a:r>
              <a:rPr lang="en-US" sz="1200" b="1" dirty="0" smtClean="0"/>
              <a:t>Shadow</a:t>
            </a:r>
            <a:r>
              <a:rPr lang="en-US" sz="1200" dirty="0" smtClean="0"/>
              <a:t> pane, in the </a:t>
            </a:r>
            <a:r>
              <a:rPr lang="en-US" sz="1200" b="1" dirty="0" smtClean="0"/>
              <a:t>Presets</a:t>
            </a:r>
            <a:r>
              <a:rPr lang="en-US" sz="1200" dirty="0" smtClean="0"/>
              <a:t> list select </a:t>
            </a:r>
            <a:r>
              <a:rPr lang="en-US" sz="1200" b="1" dirty="0" smtClean="0"/>
              <a:t>No</a:t>
            </a:r>
            <a:r>
              <a:rPr lang="en-US" sz="1200" dirty="0" smtClean="0"/>
              <a:t> </a:t>
            </a:r>
            <a:r>
              <a:rPr lang="en-US" sz="1200" b="1" dirty="0" smtClean="0"/>
              <a:t>Shadow</a:t>
            </a:r>
            <a:r>
              <a:rPr lang="en-US" sz="1200" dirty="0" smtClean="0"/>
              <a:t>.</a:t>
            </a:r>
          </a:p>
          <a:p>
            <a:pPr marL="228600" indent="-228600">
              <a:buFont typeface="+mj-lt"/>
              <a:buAutoNum type="arabicPeriod"/>
            </a:pPr>
            <a:r>
              <a:rPr lang="en-US" sz="1200" dirty="0" smtClean="0"/>
              <a:t>Also in the </a:t>
            </a:r>
            <a:r>
              <a:rPr lang="en-US" sz="1200" b="1" dirty="0" smtClean="0"/>
              <a:t>Format</a:t>
            </a:r>
            <a:r>
              <a:rPr lang="en-US" sz="1200" dirty="0" smtClean="0"/>
              <a:t> </a:t>
            </a:r>
            <a:r>
              <a:rPr lang="en-US" sz="1200" b="1" dirty="0" smtClean="0"/>
              <a:t>Shape</a:t>
            </a:r>
            <a:r>
              <a:rPr lang="en-US" sz="1200" dirty="0" smtClean="0"/>
              <a:t> dialog box, click </a:t>
            </a:r>
            <a:r>
              <a:rPr lang="en-US" sz="1200" b="1" dirty="0" smtClean="0"/>
              <a:t>3-D</a:t>
            </a:r>
            <a:r>
              <a:rPr lang="en-US" sz="1200" dirty="0" smtClean="0"/>
              <a:t> </a:t>
            </a:r>
            <a:r>
              <a:rPr lang="en-US" sz="1200" b="1" dirty="0" smtClean="0"/>
              <a:t>Format</a:t>
            </a:r>
            <a:r>
              <a:rPr lang="en-US" sz="1200" dirty="0" smtClean="0"/>
              <a:t> in the left pane, and in the </a:t>
            </a:r>
            <a:r>
              <a:rPr lang="en-US" sz="1200" b="1" dirty="0" smtClean="0"/>
              <a:t>3-D</a:t>
            </a:r>
            <a:r>
              <a:rPr lang="en-US" sz="1200" dirty="0" smtClean="0"/>
              <a:t> </a:t>
            </a:r>
            <a:r>
              <a:rPr lang="en-US" sz="1200" b="1" dirty="0" smtClean="0"/>
              <a:t>Format</a:t>
            </a:r>
            <a:r>
              <a:rPr lang="en-US" sz="1200" dirty="0" smtClean="0"/>
              <a:t> pane, under</a:t>
            </a:r>
            <a:r>
              <a:rPr lang="en-US" sz="1200" baseline="0" dirty="0" smtClean="0"/>
              <a:t> </a:t>
            </a:r>
            <a:r>
              <a:rPr lang="en-US" sz="1200" b="1" baseline="0" dirty="0" smtClean="0"/>
              <a:t>Bevel</a:t>
            </a:r>
            <a:r>
              <a:rPr lang="en-US" sz="1200" baseline="0" dirty="0" smtClean="0"/>
              <a:t>, in the </a:t>
            </a:r>
            <a:r>
              <a:rPr lang="en-US" sz="1200" b="1" baseline="0" dirty="0" smtClean="0"/>
              <a:t>Top</a:t>
            </a:r>
            <a:r>
              <a:rPr lang="en-US" sz="1200" baseline="0" dirty="0" smtClean="0"/>
              <a:t> list select </a:t>
            </a:r>
            <a:r>
              <a:rPr lang="en-US" sz="1200" b="1" baseline="0" dirty="0" smtClean="0"/>
              <a:t>No</a:t>
            </a:r>
            <a:r>
              <a:rPr lang="en-US" sz="1200" baseline="0" dirty="0" smtClean="0"/>
              <a:t> </a:t>
            </a:r>
            <a:r>
              <a:rPr lang="en-US" sz="1200" b="1" baseline="0" dirty="0" smtClean="0"/>
              <a:t>Bevel</a:t>
            </a:r>
            <a:r>
              <a:rPr lang="en-US" sz="1200" baseline="0" dirty="0" smtClean="0"/>
              <a:t>.</a:t>
            </a:r>
            <a:endParaRPr lang="en-US" sz="1200" dirty="0" smtClean="0"/>
          </a:p>
          <a:p>
            <a:pPr marL="228600" indent="-228600">
              <a:buFont typeface="+mj-lt"/>
              <a:buAutoNum type="arabicPeriod"/>
            </a:pPr>
            <a:r>
              <a:rPr lang="en-US" sz="1200" dirty="0" smtClean="0"/>
              <a:t>Select the first from the top rectangle with bulleted text,</a:t>
            </a:r>
            <a:r>
              <a:rPr lang="en-US" sz="1200" baseline="0" dirty="0" smtClean="0"/>
              <a:t> and then do the following:</a:t>
            </a:r>
          </a:p>
          <a:p>
            <a:pPr marL="685800" lvl="1" indent="-228600">
              <a:buFont typeface="+mj-lt"/>
              <a:buAutoNum type="arabicPeriod"/>
            </a:pPr>
            <a:r>
              <a:rPr lang="en-US" sz="1200" dirty="0" smtClean="0"/>
              <a:t>On the </a:t>
            </a:r>
            <a:r>
              <a:rPr lang="en-US" sz="1200" b="1" dirty="0" smtClean="0"/>
              <a:t>Home</a:t>
            </a:r>
            <a:r>
              <a:rPr lang="en-US" sz="1200" dirty="0" smtClean="0"/>
              <a:t> tab, in the bottom right corner of the </a:t>
            </a:r>
            <a:r>
              <a:rPr lang="en-US" sz="1200" b="1"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Line</a:t>
            </a:r>
            <a:r>
              <a:rPr lang="en-US" sz="1200" baseline="0" dirty="0" smtClean="0"/>
              <a:t> </a:t>
            </a:r>
            <a:r>
              <a:rPr lang="en-US" sz="1200" b="1" baseline="0" dirty="0" smtClean="0"/>
              <a:t>Color</a:t>
            </a:r>
            <a:r>
              <a:rPr lang="en-US" sz="1200" baseline="0" dirty="0" smtClean="0"/>
              <a:t> in the left pane, and in the </a:t>
            </a:r>
            <a:r>
              <a:rPr lang="en-US" sz="1200" b="1" baseline="0" dirty="0" smtClean="0"/>
              <a:t>Line</a:t>
            </a:r>
            <a:r>
              <a:rPr lang="en-US" sz="1200" baseline="0" dirty="0" smtClean="0"/>
              <a:t> </a:t>
            </a:r>
            <a:r>
              <a:rPr lang="en-US" sz="1200" b="1" baseline="0" dirty="0" smtClean="0"/>
              <a:t>Color</a:t>
            </a:r>
            <a:r>
              <a:rPr lang="en-US" sz="1200" baseline="0" dirty="0" smtClean="0"/>
              <a:t> pane do the following:</a:t>
            </a:r>
          </a:p>
          <a:p>
            <a:pPr marL="1143000" lvl="2"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mj-lt"/>
              <a:buAutoNum type="arabicPeriod"/>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a:t>
            </a:r>
            <a:r>
              <a:rPr lang="en-US" sz="1200" b="1" kern="1200" baseline="0" dirty="0" smtClean="0">
                <a:solidFill>
                  <a:schemeClr val="tx1"/>
                </a:solidFill>
                <a:latin typeface="+mn-lt"/>
                <a:ea typeface="+mn-ea"/>
                <a:cs typeface="+mn-cs"/>
              </a:rPr>
              <a:t> Down </a:t>
            </a:r>
            <a:r>
              <a:rPr lang="en-US" sz="1200" b="0" kern="1200" dirty="0" smtClean="0">
                <a:solidFill>
                  <a:schemeClr val="tx1"/>
                </a:solidFill>
                <a:latin typeface="+mn-lt"/>
                <a:ea typeface="+mn-ea"/>
                <a:cs typeface="+mn-cs"/>
              </a:rPr>
              <a:t>(first row, second option from the left). </a:t>
            </a:r>
            <a:endParaRPr lang="en-US" sz="1200" b="1"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 the slider.</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ustomize the gradient stops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Orange, Accent 2 </a:t>
            </a:r>
            <a:r>
              <a:rPr lang="en-US" sz="1200" b="0" baseline="0" dirty="0" smtClean="0">
                <a:solidFill>
                  <a:schemeClr val="accent6"/>
                </a:solidFill>
                <a:latin typeface="+mn-lt"/>
              </a:rPr>
              <a:t>(first row, sixth option from the left).</a:t>
            </a:r>
          </a:p>
          <a:p>
            <a:pPr marL="1600200" lvl="3" indent="-228600">
              <a:buFont typeface="Arial" pitchFamily="34" charset="0"/>
              <a:buChar char="•"/>
            </a:pPr>
            <a:r>
              <a:rPr lang="en-US" sz="1200" b="0" baseline="0" dirty="0" smtClean="0">
                <a:solidFill>
                  <a:schemeClr val="accent6"/>
                </a:solidFill>
                <a:latin typeface="+mn-lt"/>
              </a:rPr>
              <a:t>In the </a:t>
            </a:r>
            <a:r>
              <a:rPr lang="en-US" sz="1200" b="1" baseline="0" dirty="0" smtClean="0">
                <a:solidFill>
                  <a:schemeClr val="accent6"/>
                </a:solidFill>
                <a:latin typeface="+mn-lt"/>
              </a:rPr>
              <a:t>Transparency</a:t>
            </a:r>
            <a:r>
              <a:rPr lang="en-US" sz="1200" b="0" baseline="0" dirty="0" smtClean="0">
                <a:solidFill>
                  <a:schemeClr val="accent6"/>
                </a:solidFill>
                <a:latin typeface="+mn-lt"/>
              </a:rPr>
              <a:t> box, enter </a:t>
            </a:r>
            <a:r>
              <a:rPr lang="en-US" sz="1200" b="1" baseline="0" dirty="0" smtClean="0">
                <a:solidFill>
                  <a:schemeClr val="accent6"/>
                </a:solidFill>
                <a:latin typeface="+mn-lt"/>
              </a:rPr>
              <a:t>100</a:t>
            </a:r>
            <a:r>
              <a:rPr lang="en-US" sz="1200" b="0" baseline="0" dirty="0" smtClean="0">
                <a:solidFill>
                  <a:schemeClr val="accent6"/>
                </a:solidFill>
                <a:latin typeface="+mn-lt"/>
              </a:rPr>
              <a:t>%. </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on the slider,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Orange, Accent 2 </a:t>
            </a:r>
            <a:r>
              <a:rPr lang="en-US" sz="1200" b="0" baseline="0" dirty="0" smtClean="0">
                <a:solidFill>
                  <a:schemeClr val="accent6"/>
                </a:solidFill>
                <a:latin typeface="+mn-lt"/>
              </a:rPr>
              <a:t>(first row, sixth option from the left).</a:t>
            </a:r>
          </a:p>
          <a:p>
            <a:pPr marL="1600200" lvl="3" indent="-228600">
              <a:buFont typeface="Arial" pitchFamily="34" charset="0"/>
              <a:buChar char="•"/>
            </a:pPr>
            <a:r>
              <a:rPr lang="en-US" sz="1200" b="0" baseline="0" dirty="0" smtClean="0">
                <a:solidFill>
                  <a:schemeClr val="accent6"/>
                </a:solidFill>
                <a:latin typeface="+mn-lt"/>
              </a:rPr>
              <a:t>In the </a:t>
            </a:r>
            <a:r>
              <a:rPr lang="en-US" sz="1200" b="1" baseline="0" dirty="0" smtClean="0">
                <a:solidFill>
                  <a:schemeClr val="accent6"/>
                </a:solidFill>
                <a:latin typeface="+mn-lt"/>
              </a:rPr>
              <a:t>Transparency</a:t>
            </a:r>
            <a:r>
              <a:rPr lang="en-US" sz="1200" b="0" baseline="0" dirty="0" smtClean="0">
                <a:solidFill>
                  <a:schemeClr val="accent6"/>
                </a:solidFill>
                <a:latin typeface="+mn-lt"/>
              </a:rPr>
              <a:t> box, enter </a:t>
            </a:r>
            <a:r>
              <a:rPr lang="en-US" sz="1200" b="1" baseline="0" dirty="0" smtClean="0">
                <a:solidFill>
                  <a:schemeClr val="accent6"/>
                </a:solidFill>
                <a:latin typeface="+mn-lt"/>
              </a:rPr>
              <a:t>0</a:t>
            </a:r>
            <a:r>
              <a:rPr lang="en-US" sz="1200" b="0" baseline="0" dirty="0" smtClean="0">
                <a:solidFill>
                  <a:schemeClr val="accent6"/>
                </a:solidFill>
                <a:latin typeface="+mn-lt"/>
              </a:rPr>
              <a:t>%. </a:t>
            </a:r>
            <a:endParaRPr lang="en-US" sz="1200" dirty="0" smtClean="0"/>
          </a:p>
          <a:p>
            <a:pPr marL="228600" indent="-228600">
              <a:buFont typeface="+mj-lt"/>
              <a:buAutoNum type="arabicPeriod"/>
            </a:pPr>
            <a:r>
              <a:rPr lang="en-US" sz="1200" dirty="0" smtClean="0"/>
              <a:t>Select the second from the top rectangle with bulleted text, and then do the following:</a:t>
            </a:r>
          </a:p>
          <a:p>
            <a:pPr marL="685800" lvl="1" indent="-228600">
              <a:buFont typeface="+mj-lt"/>
              <a:buAutoNum type="arabicPeriod"/>
            </a:pPr>
            <a:r>
              <a:rPr lang="en-US" sz="1200" dirty="0" smtClean="0"/>
              <a:t>On the </a:t>
            </a:r>
            <a:r>
              <a:rPr lang="en-US" sz="1200" b="1" dirty="0" smtClean="0"/>
              <a:t>Home</a:t>
            </a:r>
            <a:r>
              <a:rPr lang="en-US" sz="1200" dirty="0" smtClean="0"/>
              <a:t> tab, in the bottom right corner of the </a:t>
            </a:r>
            <a:r>
              <a:rPr lang="en-US" sz="1200" b="1"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Line</a:t>
            </a:r>
            <a:r>
              <a:rPr lang="en-US" sz="1200" baseline="0" dirty="0" smtClean="0"/>
              <a:t> </a:t>
            </a:r>
            <a:r>
              <a:rPr lang="en-US" sz="1200" b="1" baseline="0" dirty="0" smtClean="0"/>
              <a:t>Color</a:t>
            </a:r>
            <a:r>
              <a:rPr lang="en-US" sz="1200" baseline="0" dirty="0" smtClean="0"/>
              <a:t> in the left pane, and in the </a:t>
            </a:r>
            <a:r>
              <a:rPr lang="en-US" sz="1200" b="1" baseline="0" dirty="0" smtClean="0"/>
              <a:t>Line</a:t>
            </a:r>
            <a:r>
              <a:rPr lang="en-US" sz="1200" baseline="0" dirty="0" smtClean="0"/>
              <a:t> </a:t>
            </a:r>
            <a:r>
              <a:rPr lang="en-US" sz="1200" b="1" baseline="0" dirty="0" smtClean="0"/>
              <a:t>Color</a:t>
            </a:r>
            <a:r>
              <a:rPr lang="en-US" sz="1200" baseline="0" dirty="0" smtClean="0"/>
              <a:t> pane do the following:</a:t>
            </a:r>
          </a:p>
          <a:p>
            <a:pPr marL="1143000" lvl="2"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mj-lt"/>
              <a:buAutoNum type="arabicPeriod"/>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a:t>
            </a:r>
            <a:r>
              <a:rPr lang="en-US" sz="1200" b="1" kern="1200" baseline="0" dirty="0" smtClean="0">
                <a:solidFill>
                  <a:schemeClr val="tx1"/>
                </a:solidFill>
                <a:latin typeface="+mn-lt"/>
                <a:ea typeface="+mn-ea"/>
                <a:cs typeface="+mn-cs"/>
              </a:rPr>
              <a:t> Down </a:t>
            </a:r>
            <a:r>
              <a:rPr lang="en-US" sz="1200" b="0" kern="1200" dirty="0" smtClean="0">
                <a:solidFill>
                  <a:schemeClr val="tx1"/>
                </a:solidFill>
                <a:latin typeface="+mn-lt"/>
                <a:ea typeface="+mn-ea"/>
                <a:cs typeface="+mn-cs"/>
              </a:rPr>
              <a:t>(first row, second option from the left). </a:t>
            </a:r>
            <a:endParaRPr lang="en-US" sz="1200" b="1"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 slider.</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ustomize the gradient stops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 the slider</a:t>
            </a:r>
            <a:r>
              <a:rPr lang="en-US" sz="1200" kern="1200" dirty="0" smtClean="0">
                <a:solidFill>
                  <a:schemeClr val="tx1"/>
                </a:solidFill>
                <a:latin typeface="+mn-lt"/>
                <a:ea typeface="+mn-ea"/>
                <a:cs typeface="+mn-cs"/>
              </a:rPr>
              <a:t>,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Olive Green, Accent 3 </a:t>
            </a:r>
            <a:r>
              <a:rPr lang="en-US" sz="1200" b="0" baseline="0" dirty="0" smtClean="0">
                <a:solidFill>
                  <a:schemeClr val="accent6"/>
                </a:solidFill>
                <a:latin typeface="+mn-lt"/>
              </a:rPr>
              <a:t>(first row, sixth option from the left).</a:t>
            </a:r>
          </a:p>
          <a:p>
            <a:pPr marL="1600200" lvl="3" indent="-228600">
              <a:buFont typeface="Arial" pitchFamily="34" charset="0"/>
              <a:buChar char="•"/>
            </a:pPr>
            <a:r>
              <a:rPr lang="en-US" sz="1200" b="0" baseline="0" dirty="0" smtClean="0">
                <a:solidFill>
                  <a:schemeClr val="accent6"/>
                </a:solidFill>
                <a:latin typeface="+mn-lt"/>
              </a:rPr>
              <a:t>In the </a:t>
            </a:r>
            <a:r>
              <a:rPr lang="en-US" sz="1200" b="1" baseline="0" dirty="0" smtClean="0">
                <a:solidFill>
                  <a:schemeClr val="accent6"/>
                </a:solidFill>
                <a:latin typeface="+mn-lt"/>
              </a:rPr>
              <a:t>Transparency</a:t>
            </a:r>
            <a:r>
              <a:rPr lang="en-US" sz="1200" b="0" baseline="0" dirty="0" smtClean="0">
                <a:solidFill>
                  <a:schemeClr val="accent6"/>
                </a:solidFill>
                <a:latin typeface="+mn-lt"/>
              </a:rPr>
              <a:t> box, enter </a:t>
            </a:r>
            <a:r>
              <a:rPr lang="en-US" sz="1200" b="1" baseline="0" dirty="0" smtClean="0">
                <a:solidFill>
                  <a:schemeClr val="accent6"/>
                </a:solidFill>
                <a:latin typeface="+mn-lt"/>
              </a:rPr>
              <a:t>100</a:t>
            </a:r>
            <a:r>
              <a:rPr lang="en-US" sz="1200" b="0" baseline="0" dirty="0" smtClean="0">
                <a:solidFill>
                  <a:schemeClr val="accent6"/>
                </a:solidFill>
                <a:latin typeface="+mn-lt"/>
              </a:rPr>
              <a:t>%. </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a:t>
            </a:r>
            <a:r>
              <a:rPr lang="en-US" sz="1200" b="0" kern="1200" baseline="0" dirty="0" smtClean="0">
                <a:solidFill>
                  <a:schemeClr val="tx1"/>
                </a:solidFill>
                <a:latin typeface="+mn-lt"/>
                <a:ea typeface="+mn-ea"/>
                <a:cs typeface="+mn-cs"/>
              </a:rPr>
              <a:t> the slider, </a:t>
            </a:r>
            <a:r>
              <a:rPr lang="en-US" sz="1200" kern="1200" dirty="0" smtClean="0">
                <a:solidFill>
                  <a:schemeClr val="tx1"/>
                </a:solidFill>
                <a:latin typeface="+mn-lt"/>
                <a:ea typeface="+mn-ea"/>
                <a:cs typeface="+mn-cs"/>
              </a:rPr>
              <a:t>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Olive Green, Accent 3 </a:t>
            </a:r>
            <a:r>
              <a:rPr lang="en-US" sz="1200" b="0" baseline="0" dirty="0" smtClean="0">
                <a:solidFill>
                  <a:schemeClr val="accent6"/>
                </a:solidFill>
                <a:latin typeface="+mn-lt"/>
              </a:rPr>
              <a:t>(first row, sixth option from the left).</a:t>
            </a:r>
          </a:p>
          <a:p>
            <a:pPr marL="1600200" lvl="3" indent="-228600">
              <a:buFont typeface="Arial" pitchFamily="34" charset="0"/>
              <a:buChar char="•"/>
            </a:pPr>
            <a:r>
              <a:rPr lang="en-US" sz="1200" b="0" baseline="0" dirty="0" smtClean="0">
                <a:solidFill>
                  <a:schemeClr val="accent6"/>
                </a:solidFill>
                <a:latin typeface="+mn-lt"/>
              </a:rPr>
              <a:t>In the </a:t>
            </a:r>
            <a:r>
              <a:rPr lang="en-US" sz="1200" b="1" baseline="0" dirty="0" smtClean="0">
                <a:solidFill>
                  <a:schemeClr val="accent6"/>
                </a:solidFill>
                <a:latin typeface="+mn-lt"/>
              </a:rPr>
              <a:t>Transparency</a:t>
            </a:r>
            <a:r>
              <a:rPr lang="en-US" sz="1200" b="0" baseline="0" dirty="0" smtClean="0">
                <a:solidFill>
                  <a:schemeClr val="accent6"/>
                </a:solidFill>
                <a:latin typeface="+mn-lt"/>
              </a:rPr>
              <a:t> box, enter </a:t>
            </a:r>
            <a:r>
              <a:rPr lang="en-US" sz="1200" b="1" baseline="0" dirty="0" smtClean="0">
                <a:solidFill>
                  <a:schemeClr val="accent6"/>
                </a:solidFill>
                <a:latin typeface="+mn-lt"/>
              </a:rPr>
              <a:t>0</a:t>
            </a:r>
            <a:r>
              <a:rPr lang="en-US" sz="1200" b="0" baseline="0" dirty="0" smtClean="0">
                <a:solidFill>
                  <a:schemeClr val="accent6"/>
                </a:solidFill>
                <a:latin typeface="+mn-lt"/>
              </a:rPr>
              <a:t>%.</a:t>
            </a:r>
            <a:endParaRPr lang="en-US" sz="1200" dirty="0" smtClean="0"/>
          </a:p>
          <a:p>
            <a:pPr marL="228600" indent="-228600">
              <a:buFont typeface="+mj-lt"/>
              <a:buAutoNum type="arabicPeriod"/>
            </a:pPr>
            <a:r>
              <a:rPr lang="en-US" sz="1200" dirty="0" smtClean="0"/>
              <a:t>Select the third from the top rectangle with bulleted text, and then do the following:</a:t>
            </a:r>
          </a:p>
          <a:p>
            <a:pPr marL="685800" lvl="1" indent="-228600">
              <a:buFont typeface="+mj-lt"/>
              <a:buAutoNum type="arabicPeriod"/>
            </a:pPr>
            <a:r>
              <a:rPr lang="en-US" sz="1200" dirty="0" smtClean="0"/>
              <a:t>On the </a:t>
            </a:r>
            <a:r>
              <a:rPr lang="en-US" sz="1200" b="1" dirty="0" smtClean="0"/>
              <a:t>Home</a:t>
            </a:r>
            <a:r>
              <a:rPr lang="en-US" sz="1200" dirty="0" smtClean="0"/>
              <a:t> tab, in the bottom right corner of the </a:t>
            </a:r>
            <a:r>
              <a:rPr lang="en-US" sz="1200" b="1"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Line</a:t>
            </a:r>
            <a:r>
              <a:rPr lang="en-US" sz="1200" baseline="0" dirty="0" smtClean="0"/>
              <a:t> </a:t>
            </a:r>
            <a:r>
              <a:rPr lang="en-US" sz="1200" b="1" baseline="0" dirty="0" smtClean="0"/>
              <a:t>Color</a:t>
            </a:r>
            <a:r>
              <a:rPr lang="en-US" sz="1200" baseline="0" dirty="0" smtClean="0"/>
              <a:t> in the left pane, and in the </a:t>
            </a:r>
            <a:r>
              <a:rPr lang="en-US" sz="1200" b="1" baseline="0" dirty="0" smtClean="0"/>
              <a:t>Line</a:t>
            </a:r>
            <a:r>
              <a:rPr lang="en-US" sz="1200" baseline="0" dirty="0" smtClean="0"/>
              <a:t> </a:t>
            </a:r>
            <a:r>
              <a:rPr lang="en-US" sz="1200" b="1" baseline="0" dirty="0" smtClean="0"/>
              <a:t>Color</a:t>
            </a:r>
            <a:r>
              <a:rPr lang="en-US" sz="1200" baseline="0" dirty="0" smtClean="0"/>
              <a:t> pane do the following:</a:t>
            </a:r>
          </a:p>
          <a:p>
            <a:pPr marL="1143000" lvl="2"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mj-lt"/>
              <a:buAutoNum type="arabicPeriod"/>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a:t>
            </a:r>
            <a:r>
              <a:rPr lang="en-US" sz="1200" b="1" kern="1200" baseline="0" dirty="0" smtClean="0">
                <a:solidFill>
                  <a:schemeClr val="tx1"/>
                </a:solidFill>
                <a:latin typeface="+mn-lt"/>
                <a:ea typeface="+mn-ea"/>
                <a:cs typeface="+mn-cs"/>
              </a:rPr>
              <a:t> Down </a:t>
            </a:r>
            <a:r>
              <a:rPr lang="en-US" sz="1200" b="0" kern="1200" dirty="0" smtClean="0">
                <a:solidFill>
                  <a:schemeClr val="tx1"/>
                </a:solidFill>
                <a:latin typeface="+mn-lt"/>
                <a:ea typeface="+mn-ea"/>
                <a:cs typeface="+mn-cs"/>
              </a:rPr>
              <a:t>(first row, second option from the left). </a:t>
            </a:r>
            <a:endParaRPr lang="en-US" sz="1200" b="1"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 slider.</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ustomize the gradient stops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a:t>
            </a:r>
            <a:r>
              <a:rPr lang="en-US" sz="1200" kern="1200" dirty="0" smtClean="0">
                <a:solidFill>
                  <a:schemeClr val="tx1"/>
                </a:solidFill>
                <a:latin typeface="+mn-lt"/>
                <a:ea typeface="+mn-ea"/>
                <a:cs typeface="+mn-cs"/>
              </a:rPr>
              <a:t>on 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Gold, Accent 4 </a:t>
            </a:r>
            <a:r>
              <a:rPr lang="en-US" sz="1200" b="0" baseline="0" dirty="0" smtClean="0">
                <a:solidFill>
                  <a:schemeClr val="accent6"/>
                </a:solidFill>
                <a:latin typeface="+mn-lt"/>
              </a:rPr>
              <a:t>(first row, seventh option from the left).</a:t>
            </a:r>
          </a:p>
          <a:p>
            <a:pPr marL="1600200" lvl="3" indent="-228600">
              <a:buFont typeface="Arial" pitchFamily="34" charset="0"/>
              <a:buChar char="•"/>
            </a:pPr>
            <a:r>
              <a:rPr lang="en-US" sz="1200" b="0" baseline="0" dirty="0" smtClean="0">
                <a:solidFill>
                  <a:schemeClr val="accent6"/>
                </a:solidFill>
                <a:latin typeface="+mn-lt"/>
              </a:rPr>
              <a:t>In the </a:t>
            </a:r>
            <a:r>
              <a:rPr lang="en-US" sz="1200" b="1" baseline="0" dirty="0" smtClean="0">
                <a:solidFill>
                  <a:schemeClr val="accent6"/>
                </a:solidFill>
                <a:latin typeface="+mn-lt"/>
              </a:rPr>
              <a:t>Transparency</a:t>
            </a:r>
            <a:r>
              <a:rPr lang="en-US" sz="1200" b="0" baseline="0" dirty="0" smtClean="0">
                <a:solidFill>
                  <a:schemeClr val="accent6"/>
                </a:solidFill>
                <a:latin typeface="+mn-lt"/>
              </a:rPr>
              <a:t> box, enter </a:t>
            </a:r>
            <a:r>
              <a:rPr lang="en-US" sz="1200" b="1" baseline="0" dirty="0" smtClean="0">
                <a:solidFill>
                  <a:schemeClr val="accent6"/>
                </a:solidFill>
                <a:latin typeface="+mn-lt"/>
              </a:rPr>
              <a:t>100</a:t>
            </a:r>
            <a:r>
              <a:rPr lang="en-US" sz="1200" b="0" baseline="0" dirty="0" smtClean="0">
                <a:solidFill>
                  <a:schemeClr val="accent6"/>
                </a:solidFill>
                <a:latin typeface="+mn-lt"/>
              </a:rPr>
              <a:t>%. </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a:t>
            </a:r>
            <a:r>
              <a:rPr lang="en-US" sz="1200" kern="1200" dirty="0" smtClean="0">
                <a:solidFill>
                  <a:schemeClr val="tx1"/>
                </a:solidFill>
                <a:latin typeface="+mn-lt"/>
                <a:ea typeface="+mn-ea"/>
                <a:cs typeface="+mn-cs"/>
              </a:rPr>
              <a:t>on the slider,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Gold, Accent 4 </a:t>
            </a:r>
            <a:r>
              <a:rPr lang="en-US" sz="1200" b="0" baseline="0" dirty="0" smtClean="0">
                <a:solidFill>
                  <a:schemeClr val="accent6"/>
                </a:solidFill>
                <a:latin typeface="+mn-lt"/>
              </a:rPr>
              <a:t>(first row, seventh option from the left).</a:t>
            </a:r>
          </a:p>
          <a:p>
            <a:pPr marL="1600200" lvl="3" indent="-228600">
              <a:buFont typeface="Arial" pitchFamily="34" charset="0"/>
              <a:buChar char="•"/>
            </a:pPr>
            <a:r>
              <a:rPr lang="en-US" sz="1200" b="0" baseline="0" dirty="0" smtClean="0">
                <a:solidFill>
                  <a:schemeClr val="accent6"/>
                </a:solidFill>
                <a:latin typeface="+mn-lt"/>
              </a:rPr>
              <a:t>In the </a:t>
            </a:r>
            <a:r>
              <a:rPr lang="en-US" sz="1200" b="1" baseline="0" dirty="0" smtClean="0">
                <a:solidFill>
                  <a:schemeClr val="accent6"/>
                </a:solidFill>
                <a:latin typeface="+mn-lt"/>
              </a:rPr>
              <a:t>Transparency</a:t>
            </a:r>
            <a:r>
              <a:rPr lang="en-US" sz="1200" b="0" baseline="0" dirty="0" smtClean="0">
                <a:solidFill>
                  <a:schemeClr val="accent6"/>
                </a:solidFill>
                <a:latin typeface="+mn-lt"/>
              </a:rPr>
              <a:t> box, enter </a:t>
            </a:r>
            <a:r>
              <a:rPr lang="en-US" sz="1200" b="1" baseline="0" dirty="0" smtClean="0">
                <a:solidFill>
                  <a:schemeClr val="accent6"/>
                </a:solidFill>
                <a:latin typeface="+mn-lt"/>
              </a:rPr>
              <a:t>0</a:t>
            </a:r>
            <a:r>
              <a:rPr lang="en-US" sz="1200" b="0" baseline="0" dirty="0" smtClean="0">
                <a:solidFill>
                  <a:schemeClr val="accent6"/>
                </a:solidFill>
                <a:latin typeface="+mn-lt"/>
              </a:rPr>
              <a:t>%.</a:t>
            </a:r>
            <a:endParaRPr lang="en-US" sz="1200" dirty="0" smtClean="0"/>
          </a:p>
          <a:p>
            <a:pPr marL="228600" indent="-228600">
              <a:buFont typeface="+mj-lt"/>
              <a:buAutoNum type="arabicPeriod"/>
            </a:pPr>
            <a:r>
              <a:rPr lang="en-US" sz="1200" dirty="0" smtClean="0"/>
              <a:t>Select the fourth from the top rectangle with bulleted text, and then do the following:</a:t>
            </a:r>
          </a:p>
          <a:p>
            <a:pPr marL="685800" lvl="1" indent="-228600">
              <a:buFont typeface="+mj-lt"/>
              <a:buAutoNum type="arabicPeriod"/>
            </a:pPr>
            <a:r>
              <a:rPr lang="en-US" sz="1200" dirty="0" smtClean="0"/>
              <a:t>On the </a:t>
            </a:r>
            <a:r>
              <a:rPr lang="en-US" sz="1200" b="1" dirty="0" smtClean="0"/>
              <a:t>Home</a:t>
            </a:r>
            <a:r>
              <a:rPr lang="en-US" sz="1200" dirty="0" smtClean="0"/>
              <a:t> tab, in the bottom right corner of the </a:t>
            </a:r>
            <a:r>
              <a:rPr lang="en-US" sz="1200" b="1" dirty="0" smtClean="0"/>
              <a:t>Drawing</a:t>
            </a:r>
            <a:r>
              <a:rPr lang="en-US" sz="1200" baseline="0" dirty="0" smtClean="0"/>
              <a:t> group, click the </a:t>
            </a:r>
            <a:r>
              <a:rPr lang="en-US" sz="1200" b="1" baseline="0" dirty="0" smtClean="0"/>
              <a:t>Format</a:t>
            </a:r>
            <a:r>
              <a:rPr lang="en-US" sz="1200" baseline="0" dirty="0" smtClean="0"/>
              <a:t> </a:t>
            </a:r>
            <a:r>
              <a:rPr lang="en-US" sz="1200" b="1" baseline="0" dirty="0" smtClean="0"/>
              <a:t>Shape</a:t>
            </a:r>
            <a:r>
              <a:rPr lang="en-US" sz="1200" baseline="0" dirty="0" smtClean="0"/>
              <a:t> dialog box launcher. In the </a:t>
            </a:r>
            <a:r>
              <a:rPr lang="en-US" sz="1200" b="1" baseline="0" dirty="0" smtClean="0"/>
              <a:t>Format</a:t>
            </a:r>
            <a:r>
              <a:rPr lang="en-US" sz="1200" baseline="0" dirty="0" smtClean="0"/>
              <a:t> </a:t>
            </a:r>
            <a:r>
              <a:rPr lang="en-US" sz="1200" b="1" baseline="0" dirty="0" smtClean="0"/>
              <a:t>Shape</a:t>
            </a:r>
            <a:r>
              <a:rPr lang="en-US" sz="1200" baseline="0" dirty="0" smtClean="0"/>
              <a:t> dialog box, click </a:t>
            </a:r>
            <a:r>
              <a:rPr lang="en-US" sz="1200" b="1" baseline="0" dirty="0" smtClean="0"/>
              <a:t>Line</a:t>
            </a:r>
            <a:r>
              <a:rPr lang="en-US" sz="1200" baseline="0" dirty="0" smtClean="0"/>
              <a:t> </a:t>
            </a:r>
            <a:r>
              <a:rPr lang="en-US" sz="1200" b="1" baseline="0" dirty="0" smtClean="0"/>
              <a:t>Color</a:t>
            </a:r>
            <a:r>
              <a:rPr lang="en-US" sz="1200" baseline="0" dirty="0" smtClean="0"/>
              <a:t> in the left pane, and in the </a:t>
            </a:r>
            <a:r>
              <a:rPr lang="en-US" sz="1200" b="1" baseline="0" dirty="0" smtClean="0"/>
              <a:t>Line</a:t>
            </a:r>
            <a:r>
              <a:rPr lang="en-US" sz="1200" baseline="0" dirty="0" smtClean="0"/>
              <a:t> </a:t>
            </a:r>
            <a:r>
              <a:rPr lang="en-US" sz="1200" b="1" baseline="0" dirty="0" smtClean="0"/>
              <a:t>Color</a:t>
            </a:r>
            <a:r>
              <a:rPr lang="en-US" sz="1200" baseline="0" dirty="0" smtClean="0"/>
              <a:t> pane do the following:</a:t>
            </a:r>
          </a:p>
          <a:p>
            <a:pPr marL="1143000" lvl="2"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1143000" lvl="2"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1143000" lvl="2" indent="-228600">
              <a:buFont typeface="+mj-lt"/>
              <a:buAutoNum type="arabicPeriod"/>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a:t>
            </a:r>
            <a:r>
              <a:rPr lang="en-US" sz="1200" b="1" kern="1200" baseline="0" dirty="0" smtClean="0">
                <a:solidFill>
                  <a:schemeClr val="tx1"/>
                </a:solidFill>
                <a:latin typeface="+mn-lt"/>
                <a:ea typeface="+mn-ea"/>
                <a:cs typeface="+mn-cs"/>
              </a:rPr>
              <a:t> Down </a:t>
            </a:r>
            <a:r>
              <a:rPr lang="en-US" sz="1200" b="0" kern="1200" dirty="0" smtClean="0">
                <a:solidFill>
                  <a:schemeClr val="tx1"/>
                </a:solidFill>
                <a:latin typeface="+mn-lt"/>
                <a:ea typeface="+mn-ea"/>
                <a:cs typeface="+mn-cs"/>
              </a:rPr>
              <a:t>(first row, second option from the left). </a:t>
            </a:r>
            <a:endParaRPr lang="en-US" sz="1200" b="1"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 slider.</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ustomize the gradient stops as follows:</a:t>
            </a: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a:t>
            </a:r>
            <a:r>
              <a:rPr lang="en-US" sz="1200" kern="1200" dirty="0" smtClean="0">
                <a:solidFill>
                  <a:schemeClr val="tx1"/>
                </a:solidFill>
                <a:latin typeface="+mn-lt"/>
                <a:ea typeface="+mn-ea"/>
                <a:cs typeface="+mn-cs"/>
              </a:rPr>
              <a:t>on the slider, and then do the following:</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600200" lvl="3"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Green, Accent 5 </a:t>
            </a:r>
            <a:r>
              <a:rPr lang="en-US" sz="1200" b="0" baseline="0" dirty="0" smtClean="0">
                <a:solidFill>
                  <a:schemeClr val="accent6"/>
                </a:solidFill>
                <a:latin typeface="+mn-lt"/>
              </a:rPr>
              <a:t>(first row, 8th option from the left).</a:t>
            </a:r>
          </a:p>
          <a:p>
            <a:pPr marL="1600200" lvl="3" indent="-228600">
              <a:buFont typeface="Arial" pitchFamily="34" charset="0"/>
              <a:buChar char="•"/>
            </a:pPr>
            <a:r>
              <a:rPr lang="en-US" sz="1200" b="0" baseline="0" dirty="0" smtClean="0">
                <a:solidFill>
                  <a:schemeClr val="accent6"/>
                </a:solidFill>
                <a:latin typeface="+mn-lt"/>
              </a:rPr>
              <a:t>In the </a:t>
            </a:r>
            <a:r>
              <a:rPr lang="en-US" sz="1200" b="1" baseline="0" dirty="0" smtClean="0">
                <a:solidFill>
                  <a:schemeClr val="accent6"/>
                </a:solidFill>
                <a:latin typeface="+mn-lt"/>
              </a:rPr>
              <a:t>Transparency</a:t>
            </a:r>
            <a:r>
              <a:rPr lang="en-US" sz="1200" b="0" baseline="0" dirty="0" smtClean="0">
                <a:solidFill>
                  <a:schemeClr val="accent6"/>
                </a:solidFill>
                <a:latin typeface="+mn-lt"/>
              </a:rPr>
              <a:t> box, enter </a:t>
            </a:r>
            <a:r>
              <a:rPr lang="en-US" sz="1200" b="1" baseline="0" dirty="0" smtClean="0">
                <a:solidFill>
                  <a:schemeClr val="accent6"/>
                </a:solidFill>
                <a:latin typeface="+mn-lt"/>
              </a:rPr>
              <a:t>100</a:t>
            </a:r>
            <a:r>
              <a:rPr lang="en-US" sz="1200" b="0" baseline="0" dirty="0" smtClean="0">
                <a:solidFill>
                  <a:schemeClr val="accent6"/>
                </a:solidFill>
                <a:latin typeface="+mn-lt"/>
              </a:rPr>
              <a:t>%. </a:t>
            </a:r>
            <a:endParaRPr lang="en-US" sz="1200" b="1" kern="1200" baseline="0" dirty="0" smtClean="0">
              <a:solidFill>
                <a:schemeClr val="tx1"/>
              </a:solidFill>
              <a:latin typeface="+mn-lt"/>
              <a:ea typeface="+mn-ea"/>
              <a:cs typeface="+mn-cs"/>
            </a:endParaRPr>
          </a:p>
          <a:p>
            <a:pPr marL="1143000" lvl="2"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a:t>
            </a:r>
            <a:r>
              <a:rPr lang="en-US" sz="1200" kern="1200" dirty="0" smtClean="0">
                <a:solidFill>
                  <a:schemeClr val="tx1"/>
                </a:solidFill>
                <a:latin typeface="+mn-lt"/>
                <a:ea typeface="+mn-ea"/>
                <a:cs typeface="+mn-cs"/>
              </a:rPr>
              <a:t>on the slider, and then do the following: </a:t>
            </a:r>
          </a:p>
          <a:p>
            <a:pPr marL="1600200" lvl="3"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600200" lvl="3" indent="-228600">
              <a:buFont typeface="Arial" pitchFamily="34" charset="0"/>
              <a:buChar cha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Green, Accent 5 </a:t>
            </a:r>
            <a:r>
              <a:rPr lang="en-US" sz="1200" b="0" baseline="0" dirty="0" smtClean="0">
                <a:solidFill>
                  <a:schemeClr val="accent6"/>
                </a:solidFill>
                <a:latin typeface="+mn-lt"/>
              </a:rPr>
              <a:t>(first row, 8th option from the left).</a:t>
            </a:r>
          </a:p>
          <a:p>
            <a:pPr marL="1600200" lvl="3" indent="-228600">
              <a:buFont typeface="Arial" pitchFamily="34" charset="0"/>
              <a:buChar char="•"/>
            </a:pPr>
            <a:r>
              <a:rPr lang="en-US" sz="1200" b="0" baseline="0" dirty="0" smtClean="0">
                <a:solidFill>
                  <a:schemeClr val="accent6"/>
                </a:solidFill>
                <a:latin typeface="+mn-lt"/>
              </a:rPr>
              <a:t>In the </a:t>
            </a:r>
            <a:r>
              <a:rPr lang="en-US" sz="1200" b="1" baseline="0" dirty="0" smtClean="0">
                <a:solidFill>
                  <a:schemeClr val="accent6"/>
                </a:solidFill>
                <a:latin typeface="+mn-lt"/>
              </a:rPr>
              <a:t>Transparency</a:t>
            </a:r>
            <a:r>
              <a:rPr lang="en-US" sz="1200" b="0" baseline="0" dirty="0" smtClean="0">
                <a:solidFill>
                  <a:schemeClr val="accent6"/>
                </a:solidFill>
                <a:latin typeface="+mn-lt"/>
              </a:rPr>
              <a:t> box, enter </a:t>
            </a:r>
            <a:r>
              <a:rPr lang="en-US" sz="1200" b="1" baseline="0" dirty="0" smtClean="0">
                <a:solidFill>
                  <a:schemeClr val="accent6"/>
                </a:solidFill>
                <a:latin typeface="+mn-lt"/>
              </a:rPr>
              <a:t>0</a:t>
            </a:r>
            <a:r>
              <a:rPr lang="en-US" sz="1200" b="0" baseline="0" dirty="0" smtClean="0">
                <a:solidFill>
                  <a:schemeClr val="accent6"/>
                </a:solidFill>
                <a:latin typeface="+mn-lt"/>
              </a:rPr>
              <a:t>%.</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 on this slide, do the following: </a:t>
            </a:r>
          </a:p>
          <a:p>
            <a:pPr marL="228600" indent="-228600">
              <a:buFont typeface="+mj-lt"/>
              <a:buAutoNum type="arabicPeriod"/>
            </a:pPr>
            <a:r>
              <a:rPr lang="en-US" sz="1200" dirty="0" smtClean="0"/>
              <a:t>On the </a:t>
            </a:r>
            <a:r>
              <a:rPr lang="en-US" sz="1200" b="1" dirty="0" smtClean="0"/>
              <a:t>Animations</a:t>
            </a:r>
            <a:r>
              <a:rPr lang="en-US" sz="1200" dirty="0" smtClean="0"/>
              <a:t> tab, in the </a:t>
            </a:r>
            <a:r>
              <a:rPr lang="en-US" sz="1200" b="1" dirty="0" smtClean="0"/>
              <a:t>Advanced Animation</a:t>
            </a:r>
            <a:r>
              <a:rPr lang="en-US" sz="1200" baseline="0" dirty="0" smtClean="0"/>
              <a:t> group, click </a:t>
            </a:r>
            <a:r>
              <a:rPr lang="en-US" sz="1200" b="1" baseline="0" dirty="0" smtClean="0"/>
              <a:t>Animation Pane</a:t>
            </a:r>
            <a:r>
              <a:rPr lang="en-US" sz="1200" baseline="0" dirty="0" smtClean="0"/>
              <a:t>.</a:t>
            </a:r>
            <a:endParaRPr lang="en-US" sz="1200" dirty="0" smtClean="0"/>
          </a:p>
          <a:p>
            <a:pPr marL="228600" indent="-228600">
              <a:buFont typeface="+mj-lt"/>
              <a:buAutoNum type="arabicPeriod"/>
            </a:pPr>
            <a:r>
              <a:rPr lang="en-US" sz="1200" dirty="0" smtClean="0"/>
              <a:t>Select</a:t>
            </a:r>
            <a:r>
              <a:rPr lang="en-US" sz="1200" baseline="0" dirty="0" smtClean="0"/>
              <a:t> the SmartArt graphic, and then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on the </a:t>
            </a:r>
            <a:r>
              <a:rPr lang="en-US" sz="1200" b="1" baseline="0" dirty="0" smtClean="0"/>
              <a:t>Effects Gallery </a:t>
            </a:r>
            <a:r>
              <a:rPr lang="en-US" sz="1200" baseline="0" dirty="0" smtClean="0"/>
              <a:t>and under </a:t>
            </a:r>
            <a:r>
              <a:rPr lang="en-US" sz="1200" b="1" baseline="0" dirty="0" smtClean="0"/>
              <a:t>Entrance</a:t>
            </a:r>
            <a:r>
              <a:rPr lang="en-US" sz="1200" baseline="0" dirty="0" smtClean="0"/>
              <a:t>, click </a:t>
            </a:r>
            <a:r>
              <a:rPr lang="en-US" sz="1200" b="1" baseline="0" dirty="0" smtClean="0"/>
              <a:t>Grow &amp; Turn</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under </a:t>
            </a:r>
            <a:r>
              <a:rPr lang="en-US" sz="1200" b="1" baseline="0" dirty="0" smtClean="0"/>
              <a:t>Sequence</a:t>
            </a:r>
            <a:r>
              <a:rPr lang="en-US" sz="1200" baseline="0" dirty="0" smtClean="0"/>
              <a:t>, click </a:t>
            </a:r>
            <a:r>
              <a:rPr lang="en-US" sz="1200" b="1" baseline="0" dirty="0" smtClean="0"/>
              <a:t>One by one</a:t>
            </a:r>
            <a:r>
              <a:rPr lang="en-US" sz="1200" baseline="0" dirty="0" smtClean="0"/>
              <a:t>.</a:t>
            </a:r>
          </a:p>
          <a:p>
            <a:pPr marL="228600" indent="-228600">
              <a:buFont typeface="+mj-lt"/>
              <a:buAutoNum type="arabicPeriod"/>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enter </a:t>
            </a:r>
            <a:r>
              <a:rPr lang="en-US" sz="1200" b="1" baseline="0" dirty="0" smtClean="0"/>
              <a:t>01.00</a:t>
            </a:r>
            <a:r>
              <a:rPr lang="en-US" sz="1200" baseline="0" dirty="0" smtClean="0"/>
              <a:t>.</a:t>
            </a:r>
          </a:p>
          <a:p>
            <a:pPr marL="228600" indent="-228600">
              <a:buFont typeface="+mj-lt"/>
              <a:buAutoNum type="arabicPeriod"/>
            </a:pPr>
            <a:r>
              <a:rPr lang="en-US" sz="1200" baseline="0" dirty="0" smtClean="0"/>
              <a:t>In the </a:t>
            </a:r>
            <a:r>
              <a:rPr lang="en-US" sz="1200" b="1" baseline="0" dirty="0" smtClean="0"/>
              <a:t>Animation Pane</a:t>
            </a:r>
            <a:r>
              <a:rPr lang="en-US" sz="1200" baseline="0" dirty="0" smtClean="0"/>
              <a:t>, c</a:t>
            </a:r>
            <a:r>
              <a:rPr lang="en-US" sz="1200" dirty="0" smtClean="0"/>
              <a:t>lick the double arrow to expand the contents of the list</a:t>
            </a:r>
            <a:r>
              <a:rPr lang="en-US" sz="1200" baseline="0" dirty="0" smtClean="0"/>
              <a:t>. P</a:t>
            </a:r>
            <a:r>
              <a:rPr lang="en-US" sz="1200" dirty="0" smtClean="0"/>
              <a:t>ress</a:t>
            </a:r>
            <a:r>
              <a:rPr lang="en-US" sz="1200" baseline="0" dirty="0" smtClean="0"/>
              <a:t> and hold CTRL, and select the second, fourth, sixth, and eighth effects (bullets’ grow &amp; turn entrance effects), and then do the following:</a:t>
            </a:r>
          </a:p>
          <a:p>
            <a:pPr marL="685800" lvl="1" indent="-228600">
              <a:buFont typeface="+mj-lt"/>
              <a:buAutoNum type="arabicPeriod"/>
            </a:pPr>
            <a:r>
              <a:rPr lang="en-US" sz="1200" dirty="0" smtClean="0"/>
              <a:t>In the Animation</a:t>
            </a:r>
            <a:r>
              <a:rPr lang="en-US" sz="1200" baseline="0" dirty="0" smtClean="0"/>
              <a:t> group, click the </a:t>
            </a:r>
            <a:r>
              <a:rPr lang="en-US" sz="1200" b="1" baseline="0" dirty="0" smtClean="0"/>
              <a:t>More</a:t>
            </a:r>
            <a:r>
              <a:rPr lang="en-US" sz="1200" baseline="0" dirty="0" smtClean="0"/>
              <a:t> arrow on the </a:t>
            </a:r>
            <a:r>
              <a:rPr lang="en-US" sz="1200" b="1" baseline="0" dirty="0" smtClean="0"/>
              <a:t>Effects Gallery </a:t>
            </a:r>
            <a:r>
              <a:rPr lang="en-US" sz="1200" baseline="0" dirty="0" smtClean="0"/>
              <a:t>and then click </a:t>
            </a:r>
            <a:r>
              <a:rPr lang="en-US" sz="1200" b="1" baseline="0" dirty="0" smtClean="0"/>
              <a:t>More Entrance Effects</a:t>
            </a:r>
            <a:r>
              <a:rPr lang="en-US" sz="1200" baseline="0" dirty="0" smtClean="0"/>
              <a:t>. Under </a:t>
            </a:r>
            <a:r>
              <a:rPr lang="en-US" sz="1200" b="1" dirty="0" smtClean="0"/>
              <a:t>Basic</a:t>
            </a:r>
            <a:r>
              <a:rPr lang="en-US" sz="1200" b="0" dirty="0" smtClean="0"/>
              <a:t>, click</a:t>
            </a:r>
            <a:r>
              <a:rPr lang="en-US" sz="1200" dirty="0" smtClean="0"/>
              <a:t> </a:t>
            </a:r>
            <a:r>
              <a:rPr lang="en-US" sz="1200" b="1" dirty="0" smtClean="0"/>
              <a:t>Peek</a:t>
            </a:r>
            <a:r>
              <a:rPr lang="en-US" sz="1200" baseline="0" dirty="0" smtClean="0"/>
              <a:t> </a:t>
            </a:r>
            <a:r>
              <a:rPr lang="en-US" sz="1200" b="1" baseline="0" dirty="0" smtClean="0"/>
              <a:t>In</a:t>
            </a:r>
            <a:r>
              <a:rPr lang="en-US" sz="1200" b="0" baseline="0" dirty="0" smtClean="0"/>
              <a:t>, and then click</a:t>
            </a:r>
            <a:r>
              <a:rPr lang="en-US" sz="1200" b="1" baseline="0" dirty="0" smtClean="0"/>
              <a:t> OK</a:t>
            </a:r>
            <a:r>
              <a:rPr lang="en-US" sz="1200" baseline="0" dirty="0" smtClean="0"/>
              <a:t>.</a:t>
            </a:r>
          </a:p>
          <a:p>
            <a:pPr marL="685800" lvl="1" indent="-228600">
              <a:buFont typeface="+mj-lt"/>
              <a:buAutoNum type="arabicPeriod"/>
            </a:pPr>
            <a:r>
              <a:rPr lang="en-US" sz="1200" baseline="0" dirty="0" smtClean="0"/>
              <a:t>With the four peek in entrance effects still selected, in the </a:t>
            </a:r>
            <a:r>
              <a:rPr lang="en-US" sz="1200" b="1" baseline="0" dirty="0" smtClean="0"/>
              <a:t>Timing </a:t>
            </a:r>
            <a:r>
              <a:rPr lang="en-US" sz="1200" baseline="0" dirty="0" smtClean="0"/>
              <a:t>group,</a:t>
            </a:r>
            <a:r>
              <a:rPr lang="en-US" sz="1200" b="1" baseline="0" dirty="0" smtClean="0"/>
              <a:t> </a:t>
            </a:r>
            <a:r>
              <a:rPr lang="en-US" sz="1200" baseline="0" dirty="0" smtClean="0"/>
              <a:t>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Duration </a:t>
            </a:r>
            <a:r>
              <a:rPr lang="en-US" sz="1200" baseline="0" dirty="0" smtClean="0"/>
              <a:t>list, select </a:t>
            </a:r>
            <a:r>
              <a:rPr lang="en-US" sz="1200" b="1" baseline="0" dirty="0" smtClean="0"/>
              <a:t>01.00</a:t>
            </a:r>
            <a:r>
              <a:rPr lang="en-US" sz="1200" baseline="0" dirty="0" smtClean="0"/>
              <a:t>.</a:t>
            </a:r>
          </a:p>
          <a:p>
            <a:pPr marL="228600" lvl="0" indent="-228600">
              <a:buFont typeface="+mj-lt"/>
              <a:buAutoNum type="arabicPeriod"/>
            </a:pPr>
            <a:r>
              <a:rPr lang="en-US" sz="1200" baseline="0" dirty="0" smtClean="0"/>
              <a:t>Select the first grow &amp; turn entrance effect in the list, and in the </a:t>
            </a:r>
            <a:r>
              <a:rPr lang="en-US" sz="1200" b="1" baseline="0" dirty="0" smtClean="0"/>
              <a:t>Timing</a:t>
            </a:r>
            <a:r>
              <a:rPr lang="en-US" sz="1200" baseline="0" dirty="0" smtClean="0"/>
              <a:t> group</a:t>
            </a:r>
            <a:r>
              <a:rPr lang="en-US" sz="1200" dirty="0" smtClean="0"/>
              <a:t>, in the </a:t>
            </a:r>
            <a:r>
              <a:rPr lang="en-US" sz="1200" b="1" dirty="0" smtClean="0"/>
              <a:t>Start</a:t>
            </a:r>
            <a:r>
              <a:rPr lang="en-US" sz="1200" dirty="0" smtClean="0"/>
              <a:t> list, click</a:t>
            </a:r>
            <a:r>
              <a:rPr lang="en-US" sz="1200" baseline="0" dirty="0" smtClean="0"/>
              <a:t> </a:t>
            </a:r>
            <a:r>
              <a:rPr lang="en-US" sz="1200" b="1" baseline="0" dirty="0" smtClean="0"/>
              <a:t>With</a:t>
            </a:r>
            <a:r>
              <a:rPr lang="en-US" sz="1200" baseline="0" dirty="0" smtClean="0"/>
              <a:t> </a:t>
            </a:r>
            <a:r>
              <a:rPr lang="en-US" sz="1200" b="1" baseline="0" dirty="0" smtClean="0"/>
              <a:t>Previous</a:t>
            </a:r>
            <a:r>
              <a:rPr lang="en-US" sz="1200" baseline="0" dirty="0" smtClean="0"/>
              <a:t>.</a:t>
            </a:r>
            <a:r>
              <a:rPr lang="en-US" sz="1200" dirty="0" smtClean="0"/>
              <a:t> </a:t>
            </a:r>
          </a:p>
          <a:p>
            <a:pPr marL="228600" indent="-228600">
              <a:buFont typeface="+mj-lt"/>
              <a:buNone/>
            </a:pPr>
            <a:endParaRPr lang="en-US" sz="1200" dirty="0" smtClean="0"/>
          </a:p>
          <a:p>
            <a:pPr marL="228600" indent="-228600">
              <a:buFont typeface="+mj-lt"/>
              <a:buNone/>
            </a:pPr>
            <a:endParaRPr lang="en-US" sz="1200" dirty="0" smtClean="0"/>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 </a:t>
            </a:r>
            <a:endParaRPr lang="en-US" sz="1200" b="1"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 slider.</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a:t>
            </a:r>
            <a:r>
              <a:rPr lang="en-US" sz="1200" kern="1200" dirty="0" smtClean="0">
                <a:solidFill>
                  <a:schemeClr val="tx1"/>
                </a:solidFill>
                <a:latin typeface="+mn-lt"/>
                <a:ea typeface="+mn-ea"/>
                <a:cs typeface="+mn-cs"/>
              </a:rPr>
              <a:t>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20%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White, Background 1, Darker 25% </a:t>
            </a:r>
            <a:r>
              <a:rPr lang="en-US" sz="1200" b="0" baseline="0" dirty="0" smtClean="0">
                <a:solidFill>
                  <a:schemeClr val="accent6"/>
                </a:solidFill>
                <a:latin typeface="+mn-lt"/>
              </a:rPr>
              <a:t>(fourth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a:t>
            </a:r>
            <a:r>
              <a:rPr lang="en-US" sz="1200" b="0" kern="1200" smtClean="0">
                <a:solidFill>
                  <a:schemeClr val="tx1"/>
                </a:solidFill>
                <a:latin typeface="+mn-lt"/>
                <a:ea typeface="+mn-ea"/>
                <a:cs typeface="+mn-cs"/>
              </a:rPr>
              <a:t>second stop on the slider</a:t>
            </a:r>
            <a:r>
              <a:rPr lang="en-US" sz="1200" kern="120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Black, Text 1 </a:t>
            </a:r>
            <a:r>
              <a:rPr lang="en-US" sz="1200" b="0" baseline="0" dirty="0" smtClean="0">
                <a:solidFill>
                  <a:schemeClr val="accent6"/>
                </a:solidFill>
                <a:latin typeface="+mn-lt"/>
              </a:rPr>
              <a:t>(first row, second option from the left). </a:t>
            </a:r>
            <a:endParaRPr lang="en-US" sz="1200" dirty="0" smtClean="0"/>
          </a:p>
          <a:p>
            <a:pPr marL="228600" indent="-228600">
              <a:buFont typeface="+mj-lt"/>
              <a:buNone/>
            </a:pPr>
            <a:endParaRPr lang="en-US" sz="1200" dirty="0" smtClean="0"/>
          </a:p>
        </p:txBody>
      </p:sp>
      <p:sp>
        <p:nvSpPr>
          <p:cNvPr id="6" name="Slide Image Placeholder 5"/>
          <p:cNvSpPr>
            <a:spLocks noGrp="1" noRot="1" noChangeAspect="1"/>
          </p:cNvSpPr>
          <p:nvPr>
            <p:ph type="sldImg"/>
          </p:nvPr>
        </p:nvSpPr>
        <p:spPr>
          <a:xfrm>
            <a:off x="539750" y="503238"/>
            <a:ext cx="3143250" cy="2359025"/>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shrink transparent shapes</a:t>
            </a:r>
          </a:p>
          <a:p>
            <a:r>
              <a:rPr lang="en-US" sz="1400" dirty="0" smtClean="0"/>
              <a:t>(Intermediate)</a:t>
            </a:r>
          </a:p>
          <a:p>
            <a:endParaRPr lang="en-US" sz="1200" dirty="0" smtClean="0"/>
          </a:p>
          <a:p>
            <a:endParaRPr lang="en-US" sz="1200" dirty="0" smtClean="0"/>
          </a:p>
          <a:p>
            <a:r>
              <a:rPr lang="en-US" sz="1200" b="1" kern="1200" dirty="0" smtClean="0">
                <a:solidFill>
                  <a:schemeClr val="tx1"/>
                </a:solidFill>
                <a:latin typeface="+mn-lt"/>
                <a:ea typeface="+mn-ea"/>
                <a:cs typeface="+mn-cs"/>
              </a:rPr>
              <a:t>Tip: </a:t>
            </a:r>
            <a:r>
              <a:rPr lang="en-US" sz="1200" kern="1200" dirty="0" smtClean="0">
                <a:solidFill>
                  <a:schemeClr val="tx1"/>
                </a:solidFill>
                <a:latin typeface="+mn-lt"/>
                <a:ea typeface="+mn-ea"/>
                <a:cs typeface="+mn-cs"/>
              </a:rPr>
              <a:t>You will need to use drawing guides to reproduce the effects on this slide. </a:t>
            </a:r>
          </a:p>
          <a:p>
            <a:endParaRPr lang="en-US" sz="1200" dirty="0" smtClean="0"/>
          </a:p>
          <a:p>
            <a:endParaRPr lang="en-US" sz="1200" dirty="0" smtClean="0"/>
          </a:p>
          <a:p>
            <a:r>
              <a:rPr lang="en-US" sz="1200" kern="1200" dirty="0" smtClean="0">
                <a:solidFill>
                  <a:schemeClr val="tx1"/>
                </a:solidFill>
                <a:latin typeface="+mn-lt"/>
                <a:ea typeface="+mn-ea"/>
                <a:cs typeface="+mn-cs"/>
              </a:rPr>
              <a:t>To display and set the drawing guides,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dialog box, do the following:</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Snap to</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Snap objects to grid</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settings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Spacing</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0.25</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Guide settings</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Display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guides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on screen</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a:t>
            </a:r>
            <a:r>
              <a:rPr lang="en-US" sz="1200" b="0" i="0" kern="1200" baseline="0" dirty="0" smtClean="0">
                <a:solidFill>
                  <a:schemeClr val="tx1"/>
                </a:solidFill>
                <a:latin typeface="+mn-lt"/>
                <a:ea typeface="+mn-ea"/>
                <a:cs typeface="+mn-cs"/>
              </a:rPr>
              <a:t>press and hold CTRL, select the vertical guide, and then drag it left to the 2.00 position. </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Note:</a:t>
            </a:r>
            <a:r>
              <a:rPr lang="en-US" sz="1200" kern="1200" dirty="0" smtClean="0">
                <a:solidFill>
                  <a:schemeClr val="tx1"/>
                </a:solidFill>
                <a:latin typeface="+mn-lt"/>
                <a:ea typeface="+mn-ea"/>
                <a:cs typeface="+mn-cs"/>
              </a:rPr>
              <a:t> One horizontal and one vertical guide will display on the slide at 0.00, the default position. As you drag the guides, the cursor will display the new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vertical guide, and then drag it left to the 2.00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horizontal guide, and then drag it up to the 2.00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horizontal guide, and then drag it down to the 1.25 position. </a:t>
            </a:r>
            <a:endParaRPr lang="en-US" sz="1200" b="0" i="1" kern="1200" baseline="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dialog box, under </a:t>
            </a:r>
            <a:r>
              <a:rPr lang="en-US" sz="1200" b="1" kern="1200" dirty="0" smtClean="0">
                <a:solidFill>
                  <a:schemeClr val="tx1"/>
                </a:solidFill>
                <a:latin typeface="+mn-lt"/>
                <a:ea typeface="+mn-ea"/>
                <a:cs typeface="+mn-cs"/>
              </a:rPr>
              <a:t>Snap to</a:t>
            </a:r>
            <a:r>
              <a:rPr lang="en-US" sz="1200" kern="1200" dirty="0" smtClean="0">
                <a:solidFill>
                  <a:schemeClr val="tx1"/>
                </a:solidFill>
                <a:latin typeface="+mn-lt"/>
                <a:ea typeface="+mn-ea"/>
                <a:cs typeface="+mn-cs"/>
              </a:rPr>
              <a:t>, clear </a:t>
            </a:r>
            <a:r>
              <a:rPr lang="en-US" sz="1200" b="1" kern="1200" dirty="0" smtClean="0">
                <a:solidFill>
                  <a:schemeClr val="tx1"/>
                </a:solidFill>
                <a:latin typeface="+mn-lt"/>
                <a:ea typeface="+mn-ea"/>
                <a:cs typeface="+mn-cs"/>
              </a:rPr>
              <a:t>Snap objects to grid</a:t>
            </a:r>
            <a:r>
              <a:rPr lang="en-US" sz="1200" kern="1200" dirty="0" smtClean="0">
                <a:solidFill>
                  <a:schemeClr val="tx1"/>
                </a:solidFill>
                <a:latin typeface="+mn-lt"/>
                <a:ea typeface="+mn-ea"/>
                <a:cs typeface="+mn-cs"/>
              </a:rPr>
              <a:t>.</a:t>
            </a:r>
          </a:p>
          <a:p>
            <a:endParaRPr lang="en-US" sz="1200" dirty="0" smtClean="0"/>
          </a:p>
          <a:p>
            <a:endParaRPr lang="en-US" sz="1200" dirty="0" smtClean="0"/>
          </a:p>
          <a:p>
            <a:r>
              <a:rPr lang="en-US" sz="1200" dirty="0" smtClean="0"/>
              <a:t>To</a:t>
            </a:r>
            <a:r>
              <a:rPr lang="en-US" sz="1200" baseline="0" dirty="0" smtClean="0"/>
              <a:t> reproduce the animated shape effects on this slide, do the following: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Rectangle</a:t>
            </a:r>
            <a:r>
              <a:rPr lang="en-US" sz="1200" b="0" i="0" baseline="0" dirty="0" smtClean="0">
                <a:latin typeface="+mn-lt"/>
              </a:rPr>
              <a:t> click </a:t>
            </a:r>
            <a:r>
              <a:rPr lang="en-US" sz="1200" b="1" i="0" baseline="0" dirty="0" smtClean="0">
                <a:latin typeface="+mn-lt"/>
              </a:rPr>
              <a:t>Rounded Diagonal Corner Rectangle </a:t>
            </a:r>
            <a:r>
              <a:rPr lang="en-US" sz="1200" b="0" i="0" baseline="0" dirty="0" smtClean="0">
                <a:latin typeface="+mn-lt"/>
              </a:rPr>
              <a:t>(ninth option from the left). On the slide, drag to draw a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8.1”</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10.5”</a:t>
            </a:r>
            <a:r>
              <a:rPr lang="en-US" sz="1200" b="0" i="0" baseline="0" dirty="0" smtClean="0">
                <a:latin typeface="+mn-lt"/>
              </a:rPr>
              <a:t>.</a:t>
            </a:r>
          </a:p>
          <a:p>
            <a:pPr marL="228600" lvl="0" indent="-228600">
              <a:buFont typeface="+mj-lt"/>
              <a:buAutoNum type="arabicPeriod"/>
            </a:pPr>
            <a:r>
              <a:rPr lang="en-US" sz="1200" b="0" kern="1200" baseline="0" dirty="0" smtClean="0">
                <a:solidFill>
                  <a:schemeClr val="tx1"/>
                </a:solidFill>
                <a:latin typeface="+mn-lt"/>
                <a:ea typeface="+mn-ea"/>
                <a:cs typeface="+mn-cs"/>
              </a:rPr>
              <a:t>Under the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Shapes Styles </a:t>
            </a:r>
            <a:r>
              <a:rPr lang="en-US" sz="1200" b="0" kern="1200" baseline="0" dirty="0" smtClean="0">
                <a:solidFill>
                  <a:schemeClr val="tx1"/>
                </a:solidFill>
                <a:latin typeface="+mn-lt"/>
                <a:ea typeface="+mn-ea"/>
                <a:cs typeface="+mn-cs"/>
              </a:rPr>
              <a:t>group, click the arrow next to </a:t>
            </a:r>
            <a:r>
              <a:rPr lang="en-US" sz="1200" b="1" kern="1200" baseline="0" dirty="0" smtClean="0">
                <a:solidFill>
                  <a:schemeClr val="tx1"/>
                </a:solidFill>
                <a:latin typeface="+mn-lt"/>
                <a:ea typeface="+mn-ea"/>
                <a:cs typeface="+mn-cs"/>
              </a:rPr>
              <a:t>Shape Outline</a:t>
            </a:r>
            <a:r>
              <a:rPr lang="en-US" sz="1200" b="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No Outline</a:t>
            </a:r>
            <a:r>
              <a:rPr lang="en-US" sz="1200" b="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a:t>
            </a:r>
            <a:r>
              <a:rPr lang="en-US" sz="1200" b="1" baseline="0" dirty="0" smtClean="0"/>
              <a:t>Animations</a:t>
            </a:r>
            <a:r>
              <a:rPr lang="en-US" sz="1200" b="0" baseline="0" dirty="0" smtClean="0"/>
              <a:t> tab, in the </a:t>
            </a:r>
            <a:r>
              <a:rPr lang="en-US" sz="1200" b="1" baseline="0" dirty="0" smtClean="0"/>
              <a:t>Animations</a:t>
            </a:r>
            <a:r>
              <a:rPr lang="en-US" sz="1200" b="0" baseline="0" dirty="0" smtClean="0"/>
              <a:t> group, click </a:t>
            </a:r>
            <a:r>
              <a:rPr lang="en-US" sz="1200" b="1" baseline="0" dirty="0" smtClean="0"/>
              <a:t>Custom Animation</a:t>
            </a:r>
            <a:r>
              <a:rPr lang="en-US" sz="1200" b="0" baseline="0" dirty="0" smtClean="0"/>
              <a:t>.</a:t>
            </a:r>
            <a:endParaRPr lang="en-US" sz="1200" dirty="0" smtClean="0"/>
          </a:p>
          <a:p>
            <a:pPr marL="228600" indent="-228600">
              <a:buFont typeface="+mj-lt"/>
              <a:buAutoNum type="arabicPeriod"/>
            </a:pPr>
            <a:r>
              <a:rPr lang="en-US" sz="1200" b="0" baseline="0" dirty="0" smtClean="0"/>
              <a:t>On the slide, select the rectangle.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Emphasis</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Grow/Shrink</a:t>
            </a:r>
            <a:r>
              <a:rPr lang="en-US" sz="1200" b="0" baseline="0" dirty="0" smtClean="0"/>
              <a:t>.</a:t>
            </a:r>
            <a:r>
              <a:rPr lang="en-US" sz="1200" b="1" baseline="0" dirty="0" smtClean="0"/>
              <a:t> </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animation effect (grow/shrink effect for the rectangle). Click the arrow next to the selected effect, and then click </a:t>
            </a:r>
            <a:r>
              <a:rPr lang="en-US" sz="1200" b="1" baseline="0" dirty="0" smtClean="0"/>
              <a:t>Effect Options</a:t>
            </a:r>
            <a:r>
              <a:rPr lang="en-US" sz="1200" baseline="0" dirty="0" smtClean="0"/>
              <a:t>. In the </a:t>
            </a:r>
            <a:r>
              <a:rPr lang="en-US" sz="1200" b="1" baseline="0" dirty="0" smtClean="0"/>
              <a:t>Grow/Shrink</a:t>
            </a:r>
            <a:r>
              <a:rPr lang="en-US" sz="1200" baseline="0" dirty="0" smtClean="0"/>
              <a:t> dialog box, do the following:</a:t>
            </a:r>
          </a:p>
          <a:p>
            <a:pPr marL="1143000" lvl="2" indent="-228600">
              <a:buFont typeface="Arial" pitchFamily="34" charset="0"/>
              <a:buChar char="•"/>
            </a:pPr>
            <a:r>
              <a:rPr lang="en-US" sz="1200" b="0" baseline="0" dirty="0" smtClean="0"/>
              <a:t>On the </a:t>
            </a:r>
            <a:r>
              <a:rPr lang="en-US" sz="1200" b="1" baseline="0" dirty="0" smtClean="0"/>
              <a:t>Effect</a:t>
            </a:r>
            <a:r>
              <a:rPr lang="en-US" sz="1200" b="0" baseline="0" dirty="0" smtClean="0"/>
              <a:t> tab, in the </a:t>
            </a:r>
            <a:r>
              <a:rPr lang="en-US" sz="1200" b="1" dirty="0" smtClean="0"/>
              <a:t>Size </a:t>
            </a:r>
            <a:r>
              <a:rPr lang="en-US" sz="1200" b="0" dirty="0" smtClean="0"/>
              <a:t>list,</a:t>
            </a:r>
            <a:r>
              <a:rPr lang="en-US" sz="1200" b="0" baseline="0" dirty="0" smtClean="0"/>
              <a:t> in the </a:t>
            </a:r>
            <a:r>
              <a:rPr lang="en-US" sz="1200" b="1" baseline="0" dirty="0" smtClean="0"/>
              <a:t>Custom</a:t>
            </a:r>
            <a:r>
              <a:rPr lang="en-US" sz="1200" b="0" baseline="0" dirty="0" smtClean="0"/>
              <a:t> box, enter </a:t>
            </a:r>
            <a:r>
              <a:rPr lang="en-US" sz="1200" b="1" baseline="0" dirty="0" smtClean="0"/>
              <a:t>37%</a:t>
            </a:r>
            <a:r>
              <a:rPr lang="en-US" sz="1200" b="0" baseline="0" dirty="0" smtClean="0"/>
              <a:t>, and then press ENTER. </a:t>
            </a:r>
          </a:p>
          <a:p>
            <a:pPr marL="1143000" lvl="2" indent="-228600">
              <a:buFont typeface="Arial" pitchFamily="34" charset="0"/>
              <a:buChar char="•"/>
            </a:pPr>
            <a:r>
              <a:rPr lang="en-US" sz="1200" b="0" baseline="0" dirty="0" smtClean="0"/>
              <a:t>On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1600200" lvl="3" indent="-228600">
              <a:buFont typeface="Arial" pitchFamily="34" charset="0"/>
              <a:buChar char="•"/>
            </a:pPr>
            <a:r>
              <a:rPr lang="en-US" sz="1200" dirty="0" smtClean="0"/>
              <a:t>In the </a:t>
            </a:r>
            <a:r>
              <a:rPr lang="en-US" sz="1200" b="1" dirty="0" smtClean="0"/>
              <a:t>Speed</a:t>
            </a:r>
            <a:r>
              <a:rPr lang="en-US" sz="1200" baseline="0" dirty="0" smtClean="0"/>
              <a:t> box, enter </a:t>
            </a:r>
            <a:r>
              <a:rPr lang="en-US" sz="1200" b="1" baseline="0" dirty="0" smtClean="0"/>
              <a:t>1.5 seconds</a:t>
            </a:r>
            <a:r>
              <a:rPr lang="en-US" sz="1200" b="0" baseline="0" dirty="0" smtClean="0"/>
              <a:t>.</a:t>
            </a:r>
            <a:endParaRPr lang="en-US" sz="1200" b="0" dirty="0" smtClean="0"/>
          </a:p>
          <a:p>
            <a:pPr marL="228600" indent="-228600">
              <a:buFont typeface="+mj-lt"/>
              <a:buAutoNum type="arabicPeriod"/>
            </a:pPr>
            <a:r>
              <a:rPr lang="en-US" sz="1200" b="0" baseline="0" dirty="0" smtClean="0"/>
              <a:t>On the slide, select the rectangle.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Motion Paths</a:t>
            </a:r>
            <a:r>
              <a:rPr lang="en-US" sz="1200" b="0" baseline="0" dirty="0" smtClean="0"/>
              <a:t>,</a:t>
            </a:r>
            <a:r>
              <a:rPr lang="en-US" sz="1200" b="1" baseline="0" dirty="0" smtClean="0"/>
              <a:t> </a:t>
            </a:r>
            <a:r>
              <a:rPr lang="en-US" sz="1200" b="0" baseline="0" dirty="0" smtClean="0"/>
              <a:t>and then click </a:t>
            </a:r>
            <a:r>
              <a:rPr lang="en-US" sz="1200" b="1" baseline="0" dirty="0" smtClean="0"/>
              <a:t>Left</a:t>
            </a:r>
            <a:r>
              <a:rPr lang="en-US" sz="1200" b="0" baseline="0" dirty="0" smtClean="0"/>
              <a:t>. </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Select the second animation effect (left motion path for the rectangle). </a:t>
            </a:r>
            <a:r>
              <a:rPr lang="en-US" sz="1200" baseline="0" dirty="0" smtClean="0"/>
              <a:t>Click the arrow next to the selected effect, and then click </a:t>
            </a:r>
            <a:r>
              <a:rPr lang="en-US" sz="1200" b="1" baseline="0" dirty="0" smtClean="0"/>
              <a:t>Timing</a:t>
            </a:r>
            <a:r>
              <a:rPr lang="en-US" sz="1200" baseline="0" dirty="0" smtClean="0"/>
              <a:t>. In the </a:t>
            </a:r>
            <a:r>
              <a:rPr lang="en-US" sz="1200" b="1" baseline="0" dirty="0" smtClean="0"/>
              <a:t>Left</a:t>
            </a:r>
            <a:r>
              <a:rPr lang="en-US" sz="1200" baseline="0" dirty="0" smtClean="0"/>
              <a:t> dialog box, </a:t>
            </a:r>
            <a:r>
              <a:rPr lang="en-US" sz="1200" b="0" baseline="0" dirty="0" smtClean="0"/>
              <a:t>on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1143000" lvl="2" indent="-228600">
              <a:buFont typeface="Arial" pitchFamily="34" charset="0"/>
              <a:buChar char="•"/>
            </a:pPr>
            <a:r>
              <a:rPr lang="en-US" sz="1200" b="0" dirty="0" smtClean="0"/>
              <a:t>In the </a:t>
            </a:r>
            <a:r>
              <a:rPr lang="en-US" sz="1200" b="1" dirty="0" smtClean="0"/>
              <a:t>Delay</a:t>
            </a:r>
            <a:r>
              <a:rPr lang="en-US" sz="1200" b="0" dirty="0" smtClean="0"/>
              <a:t> box, enter </a:t>
            </a:r>
            <a:r>
              <a:rPr lang="en-US" sz="1200" b="1" dirty="0" smtClean="0"/>
              <a:t>0.7</a:t>
            </a:r>
            <a:r>
              <a:rPr lang="en-US" sz="1200" b="0" dirty="0" smtClean="0"/>
              <a:t>.</a:t>
            </a:r>
          </a:p>
          <a:p>
            <a:pPr marL="1143000" lvl="2" indent="-228600">
              <a:buFont typeface="Arial" pitchFamily="34" charset="0"/>
              <a:buChar char="•"/>
            </a:pPr>
            <a:r>
              <a:rPr lang="en-US" sz="1200" dirty="0" smtClean="0"/>
              <a:t>In the </a:t>
            </a:r>
            <a:r>
              <a:rPr lang="en-US" sz="1200" b="1" dirty="0" smtClean="0"/>
              <a:t>Speed</a:t>
            </a:r>
            <a:r>
              <a:rPr lang="en-US" sz="1200" baseline="0" dirty="0" smtClean="0"/>
              <a:t> box, enter </a:t>
            </a:r>
            <a:r>
              <a:rPr lang="en-US" sz="1200" b="1" baseline="0" dirty="0" smtClean="0"/>
              <a:t>0.8 seconds</a:t>
            </a:r>
            <a:r>
              <a:rPr lang="en-US" sz="1200" b="0" baseline="0" dirty="0" smtClean="0"/>
              <a:t>.</a:t>
            </a:r>
          </a:p>
          <a:p>
            <a:pPr marL="228600" lvl="0" indent="-228600">
              <a:buFont typeface="+mj-lt"/>
              <a:buAutoNum type="arabicPeriod"/>
            </a:pPr>
            <a:r>
              <a:rPr lang="en-US" sz="1200" b="0" baseline="0" dirty="0" smtClean="0"/>
              <a:t>On the slide, select the motion path. Point to the endpoint (red arrow) until the cursor becomes a two-headed arrow, and then drag the endpoint to the intersection of the 2.00 top horizontal and the 2.00 left vertical drawing guides. </a:t>
            </a:r>
            <a:endParaRPr lang="en-US" sz="1200" b="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rectangle.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aseline="0" dirty="0" smtClean="0"/>
              <a:t>, and then click </a:t>
            </a:r>
            <a:r>
              <a:rPr lang="en-US" sz="1200" b="1" baseline="0" dirty="0" smtClean="0"/>
              <a:t>Duplicate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duplicate rectangle.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With the second rectangle still selected, under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Shape Styles </a:t>
            </a:r>
            <a:r>
              <a:rPr lang="en-US" sz="1200" b="0" kern="1200" baseline="0" dirty="0" smtClean="0">
                <a:solidFill>
                  <a:schemeClr val="tx1"/>
                </a:solidFill>
                <a:latin typeface="+mn-lt"/>
                <a:ea typeface="+mn-ea"/>
                <a:cs typeface="+mn-cs"/>
              </a:rPr>
              <a:t>group, click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launcher. In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Fill </a:t>
            </a:r>
            <a:r>
              <a:rPr lang="en-US" sz="1200" b="0" kern="1200" baseline="0" dirty="0" smtClean="0">
                <a:solidFill>
                  <a:schemeClr val="tx1"/>
                </a:solidFill>
                <a:latin typeface="+mn-lt"/>
                <a:ea typeface="+mn-ea"/>
                <a:cs typeface="+mn-cs"/>
              </a:rPr>
              <a:t>in the left pane, select </a:t>
            </a:r>
            <a:r>
              <a:rPr lang="en-US" sz="1200" b="1" kern="1200" baseline="0" dirty="0" smtClean="0">
                <a:solidFill>
                  <a:schemeClr val="tx1"/>
                </a:solidFill>
                <a:latin typeface="+mn-lt"/>
                <a:ea typeface="+mn-ea"/>
                <a:cs typeface="+mn-cs"/>
              </a:rPr>
              <a:t>Solid fill </a:t>
            </a: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Click the button next to </a:t>
            </a:r>
            <a:r>
              <a:rPr lang="en-US" sz="1200" b="1" kern="1200" baseline="0" dirty="0" smtClean="0">
                <a:solidFill>
                  <a:schemeClr val="tx1"/>
                </a:solidFill>
                <a:latin typeface="+mn-lt"/>
                <a:ea typeface="+mn-ea"/>
                <a:cs typeface="+mn-cs"/>
              </a:rPr>
              <a:t>Color</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b="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White, Background 1 </a:t>
            </a:r>
            <a:r>
              <a:rPr lang="en-US" sz="1200" b="0" kern="1200" baseline="0" dirty="0" smtClean="0">
                <a:solidFill>
                  <a:schemeClr val="tx1"/>
                </a:solidFill>
                <a:latin typeface="+mn-lt"/>
                <a:ea typeface="+mn-ea"/>
                <a:cs typeface="+mn-cs"/>
              </a:rPr>
              <a:t>(first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50%</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Custom Animation </a:t>
            </a:r>
            <a:r>
              <a:rPr lang="en-US" sz="1200" b="0" baseline="0" dirty="0" smtClean="0"/>
              <a:t>task pane, </a:t>
            </a:r>
            <a:r>
              <a:rPr lang="en-US" sz="1200" b="0" i="0" baseline="0" dirty="0" smtClean="0"/>
              <a:t>select the fourth animation effect (motion path for the second rectangle). On the slide, point to the endpoint (red arrow) until the cursor becomes a two-headed arrow, </a:t>
            </a:r>
            <a:r>
              <a:rPr lang="en-US" sz="1200" b="0" baseline="0" dirty="0" smtClean="0"/>
              <a:t>and then drag the endpoint to the intersection of the 1.25 bottom horizontal and the 2.00 left vertical drawing guides.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baseline="0" dirty="0" smtClean="0">
              <a:solidFill>
                <a:schemeClr val="tx1"/>
              </a:solidFill>
              <a:latin typeface="+mn-lt"/>
              <a:ea typeface="+mn-ea"/>
              <a:cs typeface="+mn-cs"/>
            </a:endParaRPr>
          </a:p>
          <a:p>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reproduce the animated text effects on this slide, do the following: </a:t>
            </a:r>
            <a:endParaRPr lang="en-US" sz="1200"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and then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a:t>
            </a:r>
            <a:r>
              <a:rPr lang="en-US" sz="1200" i="0" baseline="0" dirty="0" smtClean="0"/>
              <a:t> list, select </a:t>
            </a:r>
            <a:r>
              <a:rPr lang="en-US" sz="1200" b="1" dirty="0" smtClean="0"/>
              <a:t>Gill Sans MT</a:t>
            </a:r>
            <a:r>
              <a:rPr lang="en-US" sz="1200" b="0" dirty="0" smtClean="0"/>
              <a:t>.</a:t>
            </a:r>
            <a:endParaRPr lang="en-US" sz="1200" i="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 Size </a:t>
            </a:r>
            <a:r>
              <a:rPr lang="en-US" sz="1200" i="0" baseline="0" dirty="0" smtClean="0"/>
              <a:t>box, enter </a:t>
            </a:r>
            <a:r>
              <a:rPr lang="en-US" sz="1200" b="1" i="0" baseline="0" dirty="0" smtClean="0"/>
              <a:t>26</a:t>
            </a:r>
            <a:r>
              <a:rPr lang="en-US" sz="1200" b="0" i="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 </a:t>
            </a:r>
            <a:r>
              <a:rPr lang="en-US" sz="1200" b="0" i="0" baseline="0" dirty="0" smtClean="0"/>
              <a:t>to center the text in the text box</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text box until it is centered at the intersection of the </a:t>
            </a:r>
            <a:r>
              <a:rPr lang="en-US" sz="1200" b="0" baseline="0" dirty="0" smtClean="0"/>
              <a:t>2.00 top horizontal and the 2.00 left vertical drawing guides.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a:t>
            </a:r>
            <a:r>
              <a:rPr lang="en-US" sz="1200" b="1" baseline="0" dirty="0" smtClean="0"/>
              <a:t>Animations</a:t>
            </a:r>
            <a:r>
              <a:rPr lang="en-US" sz="1200" b="0" baseline="0" dirty="0" smtClean="0"/>
              <a:t> tab, in the </a:t>
            </a:r>
            <a:r>
              <a:rPr lang="en-US" sz="1200" b="1" baseline="0" dirty="0" smtClean="0"/>
              <a:t>Animations</a:t>
            </a:r>
            <a:r>
              <a:rPr lang="en-US" sz="1200" b="0" baseline="0" dirty="0" smtClean="0"/>
              <a:t> group, click </a:t>
            </a:r>
            <a:r>
              <a:rPr lang="en-US" sz="1200" b="1" baseline="0" dirty="0" smtClean="0"/>
              <a:t>Custom Animation</a:t>
            </a:r>
            <a:r>
              <a:rPr lang="en-US" sz="1200" b="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With the text box still selected, in the </a:t>
            </a:r>
            <a:r>
              <a:rPr lang="en-US" sz="1200" b="1" i="0" baseline="0" dirty="0" smtClean="0"/>
              <a:t>Custom Animation </a:t>
            </a:r>
            <a:r>
              <a:rPr lang="en-US" sz="1200" i="0" baseline="0" dirty="0" smtClean="0"/>
              <a:t>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i="0" baseline="0" dirty="0" smtClean="0"/>
              <a:t>Entrance</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Add </a:t>
            </a:r>
            <a:r>
              <a:rPr lang="en-US" sz="1200" b="1" i="0" baseline="0" dirty="0" smtClean="0"/>
              <a:t>Entrance</a:t>
            </a:r>
            <a:r>
              <a:rPr lang="en-US" sz="1200" b="1" baseline="0" dirty="0" smtClean="0"/>
              <a:t> Effect </a:t>
            </a:r>
            <a:r>
              <a:rPr lang="en-US" sz="1200" b="0" baseline="0" dirty="0" smtClean="0"/>
              <a:t>dialog box, under </a:t>
            </a:r>
            <a:r>
              <a:rPr lang="en-US" sz="1200" b="1" baseline="0" dirty="0" smtClean="0"/>
              <a:t>Subtle</a:t>
            </a:r>
            <a:r>
              <a:rPr lang="en-US" sz="1200" b="0" baseline="0" dirty="0" smtClean="0"/>
              <a:t>, click </a:t>
            </a:r>
            <a:r>
              <a:rPr lang="en-US" sz="1200" b="1" i="0" baseline="0" dirty="0" smtClean="0"/>
              <a:t>Fade</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fifth animation effect (fade effect for the first text box). Under </a:t>
            </a:r>
            <a:r>
              <a:rPr lang="en-US" sz="1200" b="1" i="0" baseline="0" dirty="0" smtClean="0"/>
              <a:t>Modify: Fade</a:t>
            </a:r>
            <a:r>
              <a:rPr lang="en-US" sz="1200" i="0" baseline="0" dirty="0" smtClean="0"/>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After Previous</a:t>
            </a:r>
            <a:r>
              <a:rPr lang="en-US" sz="1200" i="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Speed</a:t>
            </a:r>
            <a:r>
              <a:rPr lang="en-US" sz="1200" i="0" baseline="0" dirty="0" smtClean="0"/>
              <a:t> list, select </a:t>
            </a:r>
            <a:r>
              <a:rPr lang="en-US" sz="1200" b="1" i="0" baseline="0" dirty="0" smtClean="0"/>
              <a:t>Medium</a:t>
            </a:r>
            <a:r>
              <a:rPr lang="en-US" sz="1200" i="0" baseline="0" dirty="0" smtClean="0"/>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aseline="0" dirty="0" smtClean="0"/>
              <a:t>, and then click </a:t>
            </a:r>
            <a:r>
              <a:rPr lang="en-US" sz="1200" b="1" baseline="0" dirty="0" smtClean="0"/>
              <a:t>Duplicate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in the second, duplicate text box, and then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text in the second text box.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 and </a:t>
            </a:r>
            <a:r>
              <a:rPr lang="en-US" sz="1200" i="0" baseline="0" dirty="0" smtClean="0"/>
              <a:t>then click </a:t>
            </a:r>
            <a:r>
              <a:rPr lang="en-US" sz="1200" b="1" i="0" baseline="0" dirty="0" smtClean="0"/>
              <a:t>Black, Text 1 </a:t>
            </a:r>
            <a:r>
              <a:rPr lang="en-US" sz="1200" b="0" i="0" baseline="0" dirty="0" smtClean="0"/>
              <a:t>(first row, second option from the left)</a:t>
            </a:r>
            <a:r>
              <a:rPr lang="en-US" sz="1200" i="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second text box until it is centered at the intersection of the </a:t>
            </a:r>
            <a:r>
              <a:rPr lang="en-US" sz="1200" b="0" baseline="0" dirty="0" smtClean="0"/>
              <a:t>1.25 bottom horizontal and the 2.00 left vertical drawing guides.</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With the second text box still selected, in the </a:t>
            </a:r>
            <a:r>
              <a:rPr lang="en-US" sz="1200" b="1" i="0" baseline="0" dirty="0" smtClean="0"/>
              <a:t>Custom Animation </a:t>
            </a:r>
            <a:r>
              <a:rPr lang="en-US" sz="1200" i="0" baseline="0" dirty="0" smtClean="0"/>
              <a:t>task pane, select the sixth animation effect (fade effect for the second text box). Click the arrow next to the selected effect, and then click </a:t>
            </a:r>
            <a:r>
              <a:rPr lang="en-US" sz="1200" b="1" i="0" baseline="0" dirty="0" smtClean="0"/>
              <a:t>Timing</a:t>
            </a:r>
            <a:r>
              <a:rPr lang="en-US" sz="1200" i="0" baseline="0" dirty="0" smtClean="0"/>
              <a:t>. In the </a:t>
            </a:r>
            <a:r>
              <a:rPr lang="en-US" sz="1200" b="1" i="0" baseline="0" dirty="0" smtClean="0"/>
              <a:t>Fade </a:t>
            </a:r>
            <a:r>
              <a:rPr lang="en-US" sz="1200" i="0" baseline="0" dirty="0" smtClean="0"/>
              <a:t>dialog box, on the </a:t>
            </a:r>
            <a:r>
              <a:rPr lang="en-US" sz="1200" b="1" i="0" baseline="0" dirty="0" smtClean="0"/>
              <a:t>Timing</a:t>
            </a:r>
            <a:r>
              <a:rPr lang="en-US" sz="1200" i="0" baseline="0" dirty="0" smtClean="0"/>
              <a:t> tab, in the </a:t>
            </a:r>
            <a:r>
              <a:rPr lang="en-US" sz="1200" b="1" i="0" baseline="0" dirty="0" smtClean="0"/>
              <a:t>Delay</a:t>
            </a:r>
            <a:r>
              <a:rPr lang="en-US" sz="1200" i="0" baseline="0" dirty="0" smtClean="0"/>
              <a:t> box, enter </a:t>
            </a:r>
            <a:r>
              <a:rPr lang="en-US" sz="1200" b="1" i="0" baseline="0" dirty="0" smtClean="0"/>
              <a:t>1</a:t>
            </a:r>
            <a:r>
              <a:rPr lang="en-US" sz="1200" i="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Right-click off the slide,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Grid and Guides </a:t>
            </a:r>
            <a:r>
              <a:rPr lang="en-US" sz="1200" kern="1200" dirty="0" smtClean="0">
                <a:solidFill>
                  <a:schemeClr val="tx1"/>
                </a:solidFill>
                <a:latin typeface="+mn-lt"/>
                <a:ea typeface="+mn-ea"/>
                <a:cs typeface="+mn-cs"/>
              </a:rPr>
              <a:t>dialog box, under </a:t>
            </a:r>
            <a:r>
              <a:rPr lang="en-US" sz="1200" b="1" kern="1200" dirty="0" smtClean="0">
                <a:solidFill>
                  <a:schemeClr val="tx1"/>
                </a:solidFill>
                <a:latin typeface="+mn-lt"/>
                <a:ea typeface="+mn-ea"/>
                <a:cs typeface="+mn-cs"/>
              </a:rPr>
              <a:t>Guide settings</a:t>
            </a:r>
            <a:r>
              <a:rPr lang="en-US" sz="1200" kern="1200" dirty="0" smtClean="0">
                <a:solidFill>
                  <a:schemeClr val="tx1"/>
                </a:solidFill>
                <a:latin typeface="+mn-lt"/>
                <a:ea typeface="+mn-ea"/>
                <a:cs typeface="+mn-cs"/>
              </a:rPr>
              <a:t>, clear </a:t>
            </a:r>
            <a:r>
              <a:rPr lang="en-US" sz="1200" b="1" kern="1200" dirty="0" smtClean="0">
                <a:solidFill>
                  <a:schemeClr val="tx1"/>
                </a:solidFill>
                <a:latin typeface="+mn-lt"/>
                <a:ea typeface="+mn-ea"/>
                <a:cs typeface="+mn-cs"/>
              </a:rPr>
              <a:t>Display drawing guides on screen</a:t>
            </a:r>
            <a:r>
              <a:rPr lang="en-US" sz="1200" kern="1200" dirty="0" smtClean="0">
                <a:solidFill>
                  <a:schemeClr val="tx1"/>
                </a:solidFill>
                <a:latin typeface="+mn-lt"/>
                <a:ea typeface="+mn-ea"/>
                <a:cs typeface="+mn-cs"/>
              </a:rPr>
              <a:t>. </a:t>
            </a:r>
            <a:endParaRPr lang="en-US" sz="1200"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smtClean="0"/>
          </a:p>
          <a:p>
            <a:endParaRPr lang="en-US" sz="1200" dirty="0" smtClean="0"/>
          </a:p>
          <a:p>
            <a:r>
              <a:rPr lang="en-US" sz="1200" dirty="0" smtClean="0"/>
              <a:t>To modify the color of</a:t>
            </a:r>
            <a:r>
              <a:rPr lang="en-US" sz="1200" baseline="0" dirty="0" smtClean="0"/>
              <a:t> the objects on the slide, do the following:</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Selection and Visibility </a:t>
            </a:r>
            <a:r>
              <a:rPr lang="en-US" sz="1200" b="0" i="0" kern="1200" baseline="0" dirty="0" smtClean="0">
                <a:solidFill>
                  <a:schemeClr val="tx1"/>
                </a:solidFill>
                <a:latin typeface="+mn-lt"/>
                <a:ea typeface="+mn-ea"/>
                <a:cs typeface="+mn-cs"/>
              </a:rPr>
              <a:t>pane, select the first rectangle you created on the slide. Under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a:t>
            </a:r>
            <a:r>
              <a:rPr lang="en-US" sz="1200" b="1" i="0" kern="1200" baseline="0" dirty="0" smtClean="0">
                <a:solidFill>
                  <a:schemeClr val="tx1"/>
                </a:solidFill>
                <a:latin typeface="+mn-lt"/>
                <a:ea typeface="+mn-ea"/>
                <a:cs typeface="+mn-cs"/>
              </a:rPr>
              <a:t>Tools</a:t>
            </a:r>
            <a:r>
              <a:rPr lang="en-US" sz="1200" b="0" i="0" kern="1200" baseline="0" dirty="0" smtClean="0">
                <a:solidFill>
                  <a:schemeClr val="tx1"/>
                </a:solidFill>
                <a:latin typeface="+mn-lt"/>
                <a:ea typeface="+mn-ea"/>
                <a:cs typeface="+mn-cs"/>
              </a:rPr>
              <a:t>, on the </a:t>
            </a:r>
            <a:r>
              <a:rPr lang="en-US" sz="1200" b="1" i="0" kern="1200" baseline="0" dirty="0" smtClean="0">
                <a:solidFill>
                  <a:schemeClr val="tx1"/>
                </a:solidFill>
                <a:latin typeface="+mn-lt"/>
                <a:ea typeface="+mn-ea"/>
                <a:cs typeface="+mn-cs"/>
              </a:rPr>
              <a:t>Format</a:t>
            </a:r>
            <a:r>
              <a:rPr lang="en-US" sz="1200" b="0" i="0" kern="1200" baseline="0" dirty="0" smtClean="0">
                <a:solidFill>
                  <a:schemeClr val="tx1"/>
                </a:solidFill>
                <a:latin typeface="+mn-lt"/>
                <a:ea typeface="+mn-ea"/>
                <a:cs typeface="+mn-cs"/>
              </a:rPr>
              <a:t> tab, in the bottom right corner in the </a:t>
            </a:r>
            <a:r>
              <a:rPr lang="en-US" sz="1200" b="1" i="0" kern="1200" baseline="0" dirty="0" smtClean="0">
                <a:solidFill>
                  <a:schemeClr val="tx1"/>
                </a:solidFill>
                <a:latin typeface="+mn-lt"/>
                <a:ea typeface="+mn-ea"/>
                <a:cs typeface="+mn-cs"/>
              </a:rPr>
              <a:t>Shapes Styles </a:t>
            </a:r>
            <a:r>
              <a:rPr lang="en-US" sz="1200" b="0" i="0" kern="1200" baseline="0" dirty="0" smtClean="0">
                <a:solidFill>
                  <a:schemeClr val="tx1"/>
                </a:solidFill>
                <a:latin typeface="+mn-lt"/>
                <a:ea typeface="+mn-ea"/>
                <a:cs typeface="+mn-cs"/>
              </a:rPr>
              <a:t>group, click the </a:t>
            </a:r>
            <a:r>
              <a:rPr lang="en-US" sz="1200" b="1" i="0" kern="1200" baseline="0" dirty="0" smtClean="0">
                <a:solidFill>
                  <a:schemeClr val="tx1"/>
                </a:solidFill>
                <a:latin typeface="+mn-lt"/>
                <a:ea typeface="+mn-ea"/>
                <a:cs typeface="+mn-cs"/>
              </a:rPr>
              <a:t>Format Shape </a:t>
            </a:r>
            <a:r>
              <a:rPr lang="en-US" sz="1200" b="0" i="0" kern="1200" baseline="0" dirty="0" smtClean="0">
                <a:solidFill>
                  <a:schemeClr val="tx1"/>
                </a:solidFill>
                <a:latin typeface="+mn-lt"/>
                <a:ea typeface="+mn-ea"/>
                <a:cs typeface="+mn-cs"/>
              </a:rPr>
              <a:t>dialog box launcher. In the </a:t>
            </a:r>
            <a:r>
              <a:rPr lang="en-US" sz="1200" b="1" i="0" kern="1200" baseline="0" dirty="0" smtClean="0">
                <a:solidFill>
                  <a:schemeClr val="tx1"/>
                </a:solidFill>
                <a:latin typeface="+mn-lt"/>
                <a:ea typeface="+mn-ea"/>
                <a:cs typeface="+mn-cs"/>
              </a:rPr>
              <a:t>Format Shape</a:t>
            </a:r>
            <a:r>
              <a:rPr lang="en-US" sz="1200" b="0" i="0" kern="1200" baseline="0" dirty="0" smtClean="0">
                <a:solidFill>
                  <a:schemeClr val="tx1"/>
                </a:solidFill>
                <a:latin typeface="+mn-lt"/>
                <a:ea typeface="+mn-ea"/>
                <a:cs typeface="+mn-cs"/>
              </a:rPr>
              <a:t> dialog box, click </a:t>
            </a:r>
            <a:r>
              <a:rPr lang="en-US" sz="1200" b="1" i="0" kern="1200" baseline="0" dirty="0" smtClean="0">
                <a:solidFill>
                  <a:schemeClr val="tx1"/>
                </a:solidFill>
                <a:latin typeface="+mn-lt"/>
                <a:ea typeface="+mn-ea"/>
                <a:cs typeface="+mn-cs"/>
              </a:rPr>
              <a:t>Fill</a:t>
            </a:r>
            <a:r>
              <a:rPr lang="en-US" sz="1200" b="0" i="0" kern="1200" baseline="0" dirty="0" smtClean="0">
                <a:solidFill>
                  <a:schemeClr val="tx1"/>
                </a:solidFill>
                <a:latin typeface="+mn-lt"/>
                <a:ea typeface="+mn-ea"/>
                <a:cs typeface="+mn-cs"/>
              </a:rPr>
              <a:t> in the left pane, select </a:t>
            </a:r>
            <a:r>
              <a:rPr lang="en-US" sz="1200" b="1" i="0" kern="1200" baseline="0" dirty="0" smtClean="0">
                <a:solidFill>
                  <a:schemeClr val="tx1"/>
                </a:solidFill>
                <a:latin typeface="+mn-lt"/>
                <a:ea typeface="+mn-ea"/>
                <a:cs typeface="+mn-cs"/>
              </a:rPr>
              <a:t>Solid fill </a:t>
            </a: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Fill</a:t>
            </a:r>
            <a:r>
              <a:rPr lang="en-US" sz="1200" b="0" i="0" kern="1200" baseline="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b="0" i="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Colors</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Theme Colors </a:t>
            </a: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Black, Text 1 </a:t>
            </a:r>
            <a:r>
              <a:rPr lang="en-US" sz="1200" b="0" i="0" kern="1200" baseline="0" dirty="0" smtClean="0">
                <a:solidFill>
                  <a:schemeClr val="tx1"/>
                </a:solidFill>
                <a:latin typeface="+mn-lt"/>
                <a:ea typeface="+mn-ea"/>
                <a:cs typeface="+mn-cs"/>
              </a:rPr>
              <a:t>(first row, second option from the left). </a:t>
            </a:r>
          </a:p>
          <a:p>
            <a:pPr marL="685800" lvl="1" indent="-228600">
              <a:buFont typeface="Arial" pitchFamily="34" charset="0"/>
              <a:buChar char="•"/>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Transparency</a:t>
            </a:r>
            <a:r>
              <a:rPr lang="en-US" sz="1200" b="0" i="0" kern="1200" baseline="0" dirty="0" smtClean="0">
                <a:solidFill>
                  <a:schemeClr val="tx1"/>
                </a:solidFill>
                <a:latin typeface="+mn-lt"/>
                <a:ea typeface="+mn-ea"/>
                <a:cs typeface="+mn-cs"/>
              </a:rPr>
              <a:t> box, enter </a:t>
            </a:r>
            <a:r>
              <a:rPr lang="en-US" sz="1200" b="1" i="0" kern="1200" baseline="0" dirty="0" smtClean="0">
                <a:solidFill>
                  <a:schemeClr val="tx1"/>
                </a:solidFill>
                <a:latin typeface="+mn-lt"/>
                <a:ea typeface="+mn-ea"/>
                <a:cs typeface="+mn-cs"/>
              </a:rPr>
              <a:t>50%</a:t>
            </a:r>
            <a:r>
              <a:rPr lang="en-US" sz="1200" b="0" i="0" kern="1200" baseline="0" dirty="0" smtClean="0">
                <a:solidFill>
                  <a:schemeClr val="tx1"/>
                </a:solidFill>
                <a:latin typeface="+mn-lt"/>
                <a:ea typeface="+mn-ea"/>
                <a:cs typeface="+mn-cs"/>
              </a:rPr>
              <a:t>.</a:t>
            </a:r>
          </a:p>
          <a:p>
            <a:pPr marL="228600" indent="-228600">
              <a:buFont typeface="+mj-lt"/>
              <a:buAutoNum type="arabicPeriod"/>
            </a:pPr>
            <a:r>
              <a:rPr lang="en-US" sz="1200" dirty="0" smtClean="0"/>
              <a:t>On the slide, select the text in the first text box</a:t>
            </a:r>
            <a:r>
              <a:rPr lang="en-US" sz="1200" i="0" baseline="0" dirty="0" smtClean="0"/>
              <a:t>.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a:t>
            </a:r>
            <a:r>
              <a:rPr lang="en-US" sz="1200" b="1" i="0" baseline="0" dirty="0" smtClean="0"/>
              <a:t> </a:t>
            </a:r>
            <a:r>
              <a:rPr lang="en-US" sz="1200" i="0" baseline="0" dirty="0" smtClean="0"/>
              <a:t>and then under </a:t>
            </a:r>
            <a:r>
              <a:rPr lang="en-US" sz="1200" b="1" i="0" baseline="0" dirty="0" smtClean="0"/>
              <a:t>Theme Colors</a:t>
            </a:r>
            <a:r>
              <a:rPr lang="en-US" sz="1200" i="0" baseline="0" dirty="0" smtClean="0"/>
              <a:t> click </a:t>
            </a:r>
            <a:r>
              <a:rPr lang="en-US" sz="1200" b="1" i="0" baseline="0" dirty="0" smtClean="0"/>
              <a:t>White, Background 1 </a:t>
            </a:r>
            <a:r>
              <a:rPr lang="en-US" sz="1200" i="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slide, select the text in the second text box</a:t>
            </a:r>
            <a:r>
              <a:rPr lang="en-US" sz="1200" i="0" baseline="0" dirty="0" smtClean="0"/>
              <a:t>.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a:t>
            </a:r>
            <a:r>
              <a:rPr lang="en-US" sz="1200" b="1" i="0" baseline="0" dirty="0" smtClean="0"/>
              <a:t> </a:t>
            </a:r>
            <a:r>
              <a:rPr lang="en-US" sz="1200" i="0" baseline="0" dirty="0" smtClean="0"/>
              <a:t>and then under </a:t>
            </a:r>
            <a:r>
              <a:rPr lang="en-US" sz="1200" b="1" i="0" baseline="0" dirty="0" smtClean="0"/>
              <a:t>Theme Colors</a:t>
            </a:r>
            <a:r>
              <a:rPr lang="en-US" sz="1200" i="0" baseline="0" dirty="0" smtClean="0"/>
              <a:t> click </a:t>
            </a:r>
            <a:r>
              <a:rPr lang="en-US" sz="1200" b="1" i="0" baseline="0" dirty="0" smtClean="0"/>
              <a:t>Black, Text 1, Lighter 15% </a:t>
            </a:r>
            <a:r>
              <a:rPr lang="en-US" sz="1200" i="0" baseline="0" dirty="0" smtClean="0"/>
              <a:t>(fifth row, second option from the left).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effects on this slide,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a:t>
            </a:r>
            <a:r>
              <a:rPr lang="en-US" sz="1200" kern="1200" baseline="0" dirty="0" smtClean="0">
                <a:solidFill>
                  <a:schemeClr val="tx1"/>
                </a:solidFill>
                <a:latin typeface="+mn-lt"/>
                <a:ea typeface="+mn-ea"/>
                <a:cs typeface="+mn-cs"/>
              </a:rPr>
              <a:t> right corner of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Picture</a:t>
            </a:r>
            <a:r>
              <a:rPr lang="en-US" sz="1200" b="1" kern="1200" baseline="0" dirty="0" smtClean="0">
                <a:solidFill>
                  <a:schemeClr val="tx1"/>
                </a:solidFill>
                <a:latin typeface="+mn-lt"/>
                <a:ea typeface="+mn-ea"/>
                <a:cs typeface="+mn-cs"/>
              </a:rPr>
              <a:t> or texture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under </a:t>
            </a:r>
            <a:r>
              <a:rPr lang="en-US" sz="1200" b="1" kern="1200" dirty="0" smtClean="0">
                <a:solidFill>
                  <a:schemeClr val="tx1"/>
                </a:solidFill>
                <a:latin typeface="+mn-lt"/>
                <a:ea typeface="+mn-ea"/>
                <a:cs typeface="+mn-cs"/>
              </a:rPr>
              <a:t>Insert from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File</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Insert Picture </a:t>
            </a:r>
            <a:r>
              <a:rPr lang="en-US" sz="1200" b="0" kern="1200" baseline="0" dirty="0" smtClean="0">
                <a:solidFill>
                  <a:schemeClr val="tx1"/>
                </a:solidFill>
                <a:latin typeface="+mn-lt"/>
                <a:ea typeface="+mn-ea"/>
                <a:cs typeface="+mn-cs"/>
              </a:rPr>
              <a:t>dialog box, </a:t>
            </a:r>
            <a:r>
              <a:rPr lang="en-US" sz="1200" b="0" kern="1200" dirty="0" smtClean="0">
                <a:solidFill>
                  <a:schemeClr val="tx1"/>
                </a:solidFill>
                <a:latin typeface="+mn-lt"/>
                <a:ea typeface="+mn-ea"/>
                <a:cs typeface="+mn-cs"/>
              </a:rPr>
              <a:t>select</a:t>
            </a:r>
            <a:r>
              <a:rPr lang="en-US" sz="1200" b="0" kern="1200" baseline="0" dirty="0" smtClean="0">
                <a:solidFill>
                  <a:schemeClr val="tx1"/>
                </a:solidFill>
                <a:latin typeface="+mn-lt"/>
                <a:ea typeface="+mn-ea"/>
                <a:cs typeface="+mn-cs"/>
              </a:rPr>
              <a:t> a picture, and then click </a:t>
            </a:r>
            <a:r>
              <a:rPr lang="en-US" sz="1200" b="1" kern="1200" baseline="0" dirty="0" smtClean="0">
                <a:solidFill>
                  <a:schemeClr val="tx1"/>
                </a:solidFill>
                <a:latin typeface="+mn-lt"/>
                <a:ea typeface="+mn-ea"/>
                <a:cs typeface="+mn-cs"/>
              </a:rPr>
              <a:t>Insert</a:t>
            </a:r>
            <a:r>
              <a:rPr lang="en-US" sz="1200" b="0" kern="1200" baseline="0" dirty="0" smtClean="0">
                <a:solidFill>
                  <a:schemeClr val="tx1"/>
                </a:solidFill>
                <a:latin typeface="+mn-lt"/>
                <a:ea typeface="+mn-ea"/>
                <a:cs typeface="+mn-cs"/>
              </a:rPr>
              <a:t>.</a:t>
            </a:r>
          </a:p>
        </p:txBody>
      </p:sp>
      <p:sp>
        <p:nvSpPr>
          <p:cNvPr id="5" name="Slide Image Placeholder 4"/>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countdown</a:t>
            </a:r>
          </a:p>
          <a:p>
            <a:r>
              <a:rPr lang="en-US" sz="1400" dirty="0" smtClean="0"/>
              <a:t>(Advanced)</a:t>
            </a:r>
            <a:endParaRPr lang="en-US" sz="1200" baseline="0" dirty="0" smtClean="0">
              <a:latin typeface="+mn-lt"/>
            </a:endParaRPr>
          </a:p>
          <a:p>
            <a:endParaRPr lang="en-US" sz="1200" dirty="0" smtClean="0"/>
          </a:p>
          <a:p>
            <a:endParaRPr lang="en-US" sz="1200" dirty="0" smtClean="0"/>
          </a:p>
          <a:p>
            <a:r>
              <a:rPr lang="en-US" sz="1200" b="1" i="0" dirty="0" smtClean="0"/>
              <a:t>Tip: </a:t>
            </a:r>
            <a:r>
              <a:rPr lang="en-US" sz="1200" i="0" dirty="0" smtClean="0"/>
              <a:t>For the effects on this slide, use a large picture that measures </a:t>
            </a:r>
            <a:r>
              <a:rPr lang="en-US" sz="1200" i="0" baseline="0" dirty="0" smtClean="0"/>
              <a:t>7.5” high and 10” wide (the dimensions of the slide). </a:t>
            </a:r>
            <a:endParaRPr lang="en-US" sz="1200" i="0" dirty="0" smtClean="0"/>
          </a:p>
          <a:p>
            <a:endParaRPr lang="en-US" sz="1200" dirty="0" smtClean="0"/>
          </a:p>
          <a:p>
            <a:endParaRPr lang="en-US" sz="1200" dirty="0" smtClean="0"/>
          </a:p>
          <a:p>
            <a:r>
              <a:rPr lang="en-US" sz="1200" dirty="0" smtClean="0"/>
              <a:t>To</a:t>
            </a:r>
            <a:r>
              <a:rPr lang="en-US" sz="1200" baseline="0" dirty="0" smtClean="0"/>
              <a:t> reproduce the animated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Insert</a:t>
            </a:r>
            <a:r>
              <a:rPr lang="en-US" sz="1200" i="0" baseline="0" dirty="0" smtClean="0"/>
              <a:t> tab, in the </a:t>
            </a:r>
            <a:r>
              <a:rPr lang="en-US" sz="1200" b="1" i="0" baseline="0" dirty="0" smtClean="0"/>
              <a:t>Illustrations</a:t>
            </a:r>
            <a:r>
              <a:rPr lang="en-US" sz="1200" i="0" baseline="0" dirty="0" smtClean="0"/>
              <a:t> group, click </a:t>
            </a:r>
            <a:r>
              <a:rPr lang="en-US" sz="1200" b="1" i="0" baseline="0" dirty="0" smtClean="0"/>
              <a:t>Picture</a:t>
            </a:r>
            <a:r>
              <a:rPr lang="en-US" sz="1200" i="0" baseline="0" dirty="0" smtClean="0"/>
              <a:t>. In the </a:t>
            </a:r>
            <a:r>
              <a:rPr lang="en-US" sz="1200" b="1" i="0" baseline="0" dirty="0" smtClean="0"/>
              <a:t>Insert Picture </a:t>
            </a:r>
            <a:r>
              <a:rPr lang="en-US" sz="1200" i="0" baseline="0" dirty="0" smtClean="0"/>
              <a:t>dialog box, select the 7.5” x 10” picture, and then click </a:t>
            </a:r>
            <a:r>
              <a:rPr lang="en-US" sz="1200" b="1" i="0" baseline="0" dirty="0" smtClean="0"/>
              <a:t>Insert</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select the picture. Under </a:t>
            </a:r>
            <a:r>
              <a:rPr lang="en-US" sz="1200" b="1" i="0" baseline="0" dirty="0" smtClean="0"/>
              <a:t>Picture Tools</a:t>
            </a:r>
            <a:r>
              <a:rPr lang="en-US" sz="1200" i="0" baseline="0" dirty="0" smtClean="0"/>
              <a:t>, on the </a:t>
            </a:r>
            <a:r>
              <a:rPr lang="en-US" sz="1200" b="1" i="0" baseline="0" dirty="0" smtClean="0"/>
              <a:t>Format</a:t>
            </a:r>
            <a:r>
              <a:rPr lang="en-US" sz="1200" i="0" baseline="0" dirty="0" smtClean="0"/>
              <a:t> tab, in the bottom right corner of the </a:t>
            </a:r>
            <a:r>
              <a:rPr lang="en-US" sz="1200" b="1" i="0" baseline="0" dirty="0" smtClean="0"/>
              <a:t>Size</a:t>
            </a:r>
            <a:r>
              <a:rPr lang="en-US" sz="1200" i="0" baseline="0" dirty="0" smtClean="0"/>
              <a:t> group, click the </a:t>
            </a:r>
            <a:r>
              <a:rPr lang="en-US" sz="1200" b="1" i="0" baseline="0" dirty="0" smtClean="0"/>
              <a:t>Size and Position</a:t>
            </a:r>
            <a:r>
              <a:rPr lang="en-US" sz="1200" i="0" baseline="0" dirty="0" smtClean="0"/>
              <a:t> dialog box launcher. In the </a:t>
            </a:r>
            <a:r>
              <a:rPr lang="en-US" sz="1200" b="1" i="0" baseline="0" dirty="0" smtClean="0"/>
              <a:t>Size and Position</a:t>
            </a:r>
            <a:r>
              <a:rPr lang="en-US" sz="1200" i="0" baseline="0" dirty="0" smtClean="0"/>
              <a:t> dialog box, on the </a:t>
            </a:r>
            <a:r>
              <a:rPr lang="en-US" sz="1200" b="1" i="0" baseline="0" dirty="0" smtClean="0"/>
              <a:t>Size</a:t>
            </a:r>
            <a:r>
              <a:rPr lang="en-US" sz="1200" i="0" baseline="0" dirty="0" smtClean="0"/>
              <a:t> tab, under </a:t>
            </a:r>
            <a:r>
              <a:rPr lang="en-US" sz="1200" b="1" i="0" baseline="0" dirty="0" smtClean="0"/>
              <a:t>Crop from</a:t>
            </a:r>
            <a:r>
              <a:rPr lang="en-US" sz="1200" i="0" baseline="0" dirty="0" smtClean="0"/>
              <a:t>, in the </a:t>
            </a:r>
            <a:r>
              <a:rPr lang="en-US" sz="1200" b="1" i="0" baseline="0" dirty="0" smtClean="0"/>
              <a:t>Right</a:t>
            </a:r>
            <a:r>
              <a:rPr lang="en-US" sz="1200" i="0" baseline="0" dirty="0" smtClean="0"/>
              <a:t> box, enter </a:t>
            </a:r>
            <a:r>
              <a:rPr lang="en-US" sz="1200" b="1" i="0" baseline="0" dirty="0" smtClean="0"/>
              <a:t>5.33”</a:t>
            </a:r>
            <a:r>
              <a:rPr lang="en-US" sz="1200" i="0" baseline="0" dirty="0" smtClean="0"/>
              <a:t>. (</a:t>
            </a:r>
            <a:r>
              <a:rPr lang="en-US" sz="1200" b="1" i="0" baseline="0" dirty="0" smtClean="0"/>
              <a:t>Note:</a:t>
            </a:r>
            <a:r>
              <a:rPr lang="en-US" sz="1200" i="0" baseline="0" dirty="0" smtClean="0"/>
              <a:t> Under </a:t>
            </a:r>
            <a:r>
              <a:rPr lang="en-US" sz="1200" b="1" i="0" baseline="0" dirty="0" smtClean="0"/>
              <a:t>Size and rotate</a:t>
            </a:r>
            <a:r>
              <a:rPr lang="en-US" sz="1200" i="0" baseline="0" dirty="0" smtClean="0"/>
              <a:t>, the </a:t>
            </a:r>
            <a:r>
              <a:rPr lang="en-US" sz="1200" b="1" i="0" baseline="0" dirty="0" smtClean="0"/>
              <a:t>Height</a:t>
            </a:r>
            <a:r>
              <a:rPr lang="en-US" sz="1200" i="0" baseline="0" dirty="0" smtClean="0"/>
              <a:t> should now be </a:t>
            </a:r>
            <a:r>
              <a:rPr lang="en-US" sz="1200" b="1" i="0" baseline="0" dirty="0" smtClean="0"/>
              <a:t>7.5”</a:t>
            </a:r>
            <a:r>
              <a:rPr lang="en-US" sz="1200" i="0" baseline="0" dirty="0" smtClean="0"/>
              <a:t> and the </a:t>
            </a:r>
            <a:r>
              <a:rPr lang="en-US" sz="1200" b="1" i="0" baseline="0" dirty="0" smtClean="0"/>
              <a:t>Width</a:t>
            </a:r>
            <a:r>
              <a:rPr lang="en-US" sz="1200" i="0" baseline="0" dirty="0" smtClean="0"/>
              <a:t> should now be </a:t>
            </a:r>
            <a:r>
              <a:rPr lang="en-US" sz="1200" b="1" i="0" baseline="0" dirty="0" smtClean="0"/>
              <a:t>5”</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a:t>
            </a:r>
            <a:r>
              <a:rPr lang="en-US" sz="1200" b="1" i="0" baseline="0" dirty="0" smtClean="0"/>
              <a:t>Align to Slide</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a:t>
            </a:r>
            <a:r>
              <a:rPr lang="en-US" sz="1200" b="1" dirty="0" smtClean="0"/>
              <a:t>Align Left</a:t>
            </a:r>
            <a:r>
              <a:rPr lang="en-US" sz="1200" b="0" dirty="0" smtClean="0"/>
              <a:t>.</a:t>
            </a:r>
            <a:r>
              <a:rPr lang="en-US" sz="1200" b="1" dirty="0" smtClean="0"/>
              <a:t> </a:t>
            </a:r>
            <a:endParaRPr lang="en-US" sz="1200" i="0"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a:t>
            </a:r>
            <a:r>
              <a:rPr lang="en-US" sz="1200" b="1" dirty="0" smtClean="0"/>
              <a:t>Align Middle</a:t>
            </a:r>
            <a:r>
              <a:rPr lang="en-US" sz="1200" b="0" dirty="0" smtClean="0"/>
              <a: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Insert</a:t>
            </a:r>
            <a:r>
              <a:rPr lang="en-US" sz="1200" i="0" baseline="0" dirty="0" smtClean="0"/>
              <a:t> tab, in the </a:t>
            </a:r>
            <a:r>
              <a:rPr lang="en-US" sz="1200" b="1" i="0" baseline="0" dirty="0" smtClean="0"/>
              <a:t>Illustrations</a:t>
            </a:r>
            <a:r>
              <a:rPr lang="en-US" sz="1200" i="0" baseline="0" dirty="0" smtClean="0"/>
              <a:t> group, click </a:t>
            </a:r>
            <a:r>
              <a:rPr lang="en-US" sz="1200" b="1" i="0" baseline="0" dirty="0" smtClean="0"/>
              <a:t>Picture</a:t>
            </a:r>
            <a:r>
              <a:rPr lang="en-US" sz="1200" i="0" baseline="0" dirty="0" smtClean="0"/>
              <a:t>. In the </a:t>
            </a:r>
            <a:r>
              <a:rPr lang="en-US" sz="1200" b="1" i="0" baseline="0" dirty="0" smtClean="0"/>
              <a:t>Insert Picture </a:t>
            </a:r>
            <a:r>
              <a:rPr lang="en-US" sz="1200" i="0" baseline="0" dirty="0" smtClean="0"/>
              <a:t>dialog box, select the same 7.5” x 10” picture, and then click </a:t>
            </a:r>
            <a:r>
              <a:rPr lang="en-US" sz="1200" b="1" i="0" baseline="0" dirty="0" smtClean="0"/>
              <a:t>Insert</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select the second picture. Under </a:t>
            </a:r>
            <a:r>
              <a:rPr lang="en-US" sz="1200" b="1" i="0" baseline="0" dirty="0" smtClean="0"/>
              <a:t>Picture Tools</a:t>
            </a:r>
            <a:r>
              <a:rPr lang="en-US" sz="1200" i="0" baseline="0" dirty="0" smtClean="0"/>
              <a:t>, on the </a:t>
            </a:r>
            <a:r>
              <a:rPr lang="en-US" sz="1200" b="1" i="0" baseline="0" dirty="0" smtClean="0"/>
              <a:t>Format</a:t>
            </a:r>
            <a:r>
              <a:rPr lang="en-US" sz="1200" i="0" baseline="0" dirty="0" smtClean="0"/>
              <a:t> tab, in the bottom right corner of the </a:t>
            </a:r>
            <a:r>
              <a:rPr lang="en-US" sz="1200" b="1" i="0" baseline="0" dirty="0" smtClean="0"/>
              <a:t>Size</a:t>
            </a:r>
            <a:r>
              <a:rPr lang="en-US" sz="1200" i="0" baseline="0" dirty="0" smtClean="0"/>
              <a:t> group, click the </a:t>
            </a:r>
            <a:r>
              <a:rPr lang="en-US" sz="1200" b="1" i="0" baseline="0" dirty="0" smtClean="0"/>
              <a:t>Size and Position</a:t>
            </a:r>
            <a:r>
              <a:rPr lang="en-US" sz="1200" i="0" baseline="0" dirty="0" smtClean="0"/>
              <a:t> dialog box launcher. In the </a:t>
            </a:r>
            <a:r>
              <a:rPr lang="en-US" sz="1200" b="1" i="0" baseline="0" dirty="0" smtClean="0"/>
              <a:t>Size and Position</a:t>
            </a:r>
            <a:r>
              <a:rPr lang="en-US" sz="1200" i="0" baseline="0" dirty="0" smtClean="0"/>
              <a:t> dialog box, on the </a:t>
            </a:r>
            <a:r>
              <a:rPr lang="en-US" sz="1200" b="1" i="0" baseline="0" dirty="0" smtClean="0"/>
              <a:t>Size</a:t>
            </a:r>
            <a:r>
              <a:rPr lang="en-US" sz="1200" i="0" baseline="0" dirty="0" smtClean="0"/>
              <a:t> tab, under </a:t>
            </a:r>
            <a:r>
              <a:rPr lang="en-US" sz="1200" b="1" i="0" baseline="0" dirty="0" smtClean="0"/>
              <a:t>Crop from</a:t>
            </a:r>
            <a:r>
              <a:rPr lang="en-US" sz="1200" i="0" baseline="0" dirty="0" smtClean="0"/>
              <a:t>, in the </a:t>
            </a:r>
            <a:r>
              <a:rPr lang="en-US" sz="1200" b="1" i="0" baseline="0" dirty="0" smtClean="0"/>
              <a:t>Left</a:t>
            </a:r>
            <a:r>
              <a:rPr lang="en-US" sz="1200" i="0" baseline="0" dirty="0" smtClean="0"/>
              <a:t> box, enter </a:t>
            </a:r>
            <a:r>
              <a:rPr lang="en-US" sz="1200" b="1" i="0" baseline="0" dirty="0" smtClean="0"/>
              <a:t>5.33”</a:t>
            </a:r>
            <a:r>
              <a:rPr lang="en-US" sz="1200" i="0" baseline="0" dirty="0" smtClean="0"/>
              <a:t>. (</a:t>
            </a:r>
            <a:r>
              <a:rPr lang="en-US" sz="1200" b="1" i="0" baseline="0" dirty="0" smtClean="0"/>
              <a:t>Note:</a:t>
            </a:r>
            <a:r>
              <a:rPr lang="en-US" sz="1200" i="0" baseline="0" dirty="0" smtClean="0"/>
              <a:t> Under </a:t>
            </a:r>
            <a:r>
              <a:rPr lang="en-US" sz="1200" b="1" i="0" baseline="0" dirty="0" smtClean="0"/>
              <a:t>Size and rotate</a:t>
            </a:r>
            <a:r>
              <a:rPr lang="en-US" sz="1200" i="0" baseline="0" dirty="0" smtClean="0"/>
              <a:t>, the </a:t>
            </a:r>
            <a:r>
              <a:rPr lang="en-US" sz="1200" b="1" i="0" baseline="0" dirty="0" smtClean="0"/>
              <a:t>Height</a:t>
            </a:r>
            <a:r>
              <a:rPr lang="en-US" sz="1200" i="0" baseline="0" dirty="0" smtClean="0"/>
              <a:t> should be </a:t>
            </a:r>
            <a:r>
              <a:rPr lang="en-US" sz="1200" b="1" i="0" baseline="0" dirty="0" smtClean="0"/>
              <a:t>7.5”</a:t>
            </a:r>
            <a:r>
              <a:rPr lang="en-US" sz="1200" i="0" baseline="0" dirty="0" smtClean="0"/>
              <a:t> and the </a:t>
            </a:r>
            <a:r>
              <a:rPr lang="en-US" sz="1200" b="1" i="0" baseline="0" dirty="0" smtClean="0"/>
              <a:t>Width</a:t>
            </a:r>
            <a:r>
              <a:rPr lang="en-US" sz="1200" i="0" baseline="0" dirty="0" smtClean="0"/>
              <a:t> should now be </a:t>
            </a:r>
            <a:r>
              <a:rPr lang="en-US" sz="1200" b="1" i="0" baseline="0" dirty="0" smtClean="0"/>
              <a:t>5”</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a:t>
            </a:r>
            <a:r>
              <a:rPr lang="en-US" sz="1200" b="1" i="0" baseline="0" dirty="0" smtClean="0"/>
              <a:t>Align to Slide</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a:t>
            </a:r>
            <a:r>
              <a:rPr lang="en-US" sz="1200" b="1" dirty="0" smtClean="0"/>
              <a:t>Align Right</a:t>
            </a:r>
            <a:r>
              <a:rPr lang="en-US" sz="1200" b="0" dirty="0" smtClean="0"/>
              <a:t>.</a:t>
            </a:r>
            <a:r>
              <a:rPr lang="en-US" sz="1200" b="1" dirty="0" smtClean="0"/>
              <a:t> </a:t>
            </a:r>
            <a:endParaRPr lang="en-US" sz="1200" i="0"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a:t>
            </a:r>
            <a:r>
              <a:rPr lang="en-US" sz="1200" b="1" dirty="0" smtClean="0"/>
              <a:t>Align Middle</a:t>
            </a:r>
            <a:r>
              <a:rPr lang="en-US" sz="1200" b="0" dirty="0" smtClean="0"/>
              <a:t>.</a:t>
            </a:r>
            <a:r>
              <a:rPr lang="en-US" sz="1200" i="0" baseline="0" dirty="0" smtClean="0"/>
              <a:t> </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Drawing</a:t>
            </a:r>
            <a:r>
              <a:rPr lang="en-US" sz="1200" dirty="0" smtClean="0"/>
              <a:t> group, click </a:t>
            </a:r>
            <a:r>
              <a:rPr lang="en-US" sz="1200" b="1" dirty="0" smtClean="0"/>
              <a:t>Shapes</a:t>
            </a:r>
            <a:r>
              <a:rPr lang="en-US" sz="1200" dirty="0" smtClean="0"/>
              <a:t>, and then under </a:t>
            </a:r>
            <a:r>
              <a:rPr lang="en-US" sz="1200" b="1" dirty="0" smtClean="0"/>
              <a:t>Rectangle</a:t>
            </a:r>
            <a:r>
              <a:rPr lang="en-US" sz="1200" dirty="0" smtClean="0"/>
              <a:t> click </a:t>
            </a:r>
            <a:r>
              <a:rPr lang="en-US" sz="1200" b="1" dirty="0" smtClean="0"/>
              <a:t>Rectangle</a:t>
            </a:r>
            <a:r>
              <a:rPr lang="en-US" sz="1200" baseline="0" dirty="0" smtClean="0"/>
              <a:t> (first option from the left). On the slide, drag to draw a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rectangle.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Right</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With the rectangle still selected,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 Shape</a:t>
            </a:r>
            <a:r>
              <a:rPr lang="en-US" sz="1200" baseline="0" dirty="0" smtClean="0"/>
              <a:t> dialog box launcher. In the </a:t>
            </a:r>
            <a:r>
              <a:rPr lang="en-US" sz="1200" b="1" baseline="0" dirty="0" smtClean="0"/>
              <a:t>Format Shape</a:t>
            </a:r>
            <a:r>
              <a:rPr lang="en-US" sz="1200" baseline="0" dirty="0" smtClean="0"/>
              <a:t> 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select </a:t>
            </a:r>
            <a:r>
              <a:rPr lang="en-US" sz="1200" b="1" baseline="0" dirty="0" smtClean="0"/>
              <a:t>Solid fill</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baseline="0" dirty="0" smtClean="0"/>
              <a:t>White, Background 1 </a:t>
            </a:r>
            <a:r>
              <a:rPr lang="en-US" sz="1200" baseline="0" dirty="0" smtClean="0"/>
              <a:t>(first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Transparency</a:t>
            </a:r>
            <a:r>
              <a:rPr lang="en-US" sz="1200" baseline="0" dirty="0" smtClean="0"/>
              <a:t> box, enter </a:t>
            </a:r>
            <a:r>
              <a:rPr lang="en-US" sz="1200" b="1" baseline="0" dirty="0" smtClean="0"/>
              <a:t>10%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Animations</a:t>
            </a:r>
            <a:r>
              <a:rPr lang="en-US" sz="1200" dirty="0" smtClean="0"/>
              <a:t> tab, in</a:t>
            </a:r>
            <a:r>
              <a:rPr lang="en-US" sz="1200" baseline="0" dirty="0" smtClean="0"/>
              <a:t> the </a:t>
            </a:r>
            <a:r>
              <a:rPr lang="en-US" sz="1200" b="1" baseline="0" dirty="0" smtClean="0"/>
              <a:t>Animations</a:t>
            </a:r>
            <a:r>
              <a:rPr lang="en-US" sz="1200" baseline="0" dirty="0" smtClean="0"/>
              <a:t> group, click </a:t>
            </a:r>
            <a:r>
              <a:rPr lang="en-US" sz="1200" b="1" baseline="0" dirty="0" smtClean="0"/>
              <a:t>Custom Animation</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slide, select the left picture. In the </a:t>
            </a:r>
            <a:r>
              <a:rPr lang="en-US" sz="1200" b="1" dirty="0" smtClean="0"/>
              <a:t>Custom Animation </a:t>
            </a:r>
            <a:r>
              <a:rPr lang="en-US" sz="1200" dirty="0" smtClean="0"/>
              <a:t>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Click </a:t>
            </a:r>
            <a:r>
              <a:rPr lang="en-US" sz="1200" b="1" dirty="0" smtClean="0"/>
              <a:t>Add Effect</a:t>
            </a:r>
            <a:r>
              <a:rPr lang="en-US" sz="1200" dirty="0" smtClean="0"/>
              <a:t>, point to</a:t>
            </a:r>
            <a:r>
              <a:rPr lang="en-US" sz="1200" baseline="0" dirty="0" smtClean="0"/>
              <a:t> </a:t>
            </a:r>
            <a:r>
              <a:rPr lang="en-US" sz="1200" b="1" baseline="0" dirty="0" smtClean="0"/>
              <a:t>Entrance</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Entrance Effect </a:t>
            </a:r>
            <a:r>
              <a:rPr lang="en-US" sz="1200" baseline="0" dirty="0" smtClean="0"/>
              <a:t>dialog box, under </a:t>
            </a:r>
            <a:r>
              <a:rPr lang="en-US" sz="1200" b="1" baseline="0" dirty="0" smtClean="0"/>
              <a:t>Basic</a:t>
            </a:r>
            <a:r>
              <a:rPr lang="en-US" sz="1200" baseline="0" dirty="0" smtClean="0"/>
              <a:t>, click </a:t>
            </a:r>
            <a:r>
              <a:rPr lang="en-US" sz="1200" b="1" baseline="0" dirty="0" smtClean="0"/>
              <a:t>Peek In</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animation effect (peek-in effect for the left picture). Under </a:t>
            </a:r>
            <a:r>
              <a:rPr lang="en-US" sz="1200" b="1" baseline="0" dirty="0" smtClean="0"/>
              <a:t>Modify: Peek In</a:t>
            </a:r>
            <a:r>
              <a:rPr lang="en-US" sz="1200" baseline="0" dirty="0" smtClean="0"/>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Direction</a:t>
            </a:r>
            <a:r>
              <a:rPr lang="en-US" sz="1200" baseline="0" dirty="0" smtClean="0"/>
              <a:t> list, select </a:t>
            </a:r>
            <a:r>
              <a:rPr lang="en-US" sz="1200" b="1" baseline="0" dirty="0" smtClean="0"/>
              <a:t>From Right</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Speed</a:t>
            </a:r>
            <a:r>
              <a:rPr lang="en-US" sz="1200" baseline="0" dirty="0" smtClean="0"/>
              <a:t> list, select </a:t>
            </a:r>
            <a:r>
              <a:rPr lang="en-US" sz="1200" b="1" baseline="0" dirty="0" smtClean="0"/>
              <a:t>Medium</a:t>
            </a:r>
            <a:r>
              <a:rPr lang="en-US" sz="1200" baseline="0" dirty="0" smtClean="0"/>
              <a:t>. </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slide, select the second (right) picture. In the </a:t>
            </a:r>
            <a:r>
              <a:rPr lang="en-US" sz="1200" b="1" dirty="0" smtClean="0"/>
              <a:t>Custom Animation </a:t>
            </a:r>
            <a:r>
              <a:rPr lang="en-US" sz="1200" dirty="0" smtClean="0"/>
              <a:t>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Click </a:t>
            </a:r>
            <a:r>
              <a:rPr lang="en-US" sz="1200" b="1" dirty="0" smtClean="0"/>
              <a:t>Add Effect</a:t>
            </a:r>
            <a:r>
              <a:rPr lang="en-US" sz="1200" dirty="0" smtClean="0"/>
              <a:t>, point to</a:t>
            </a:r>
            <a:r>
              <a:rPr lang="en-US" sz="1200" baseline="0" dirty="0" smtClean="0"/>
              <a:t> </a:t>
            </a:r>
            <a:r>
              <a:rPr lang="en-US" sz="1200" b="1" baseline="0" dirty="0" smtClean="0"/>
              <a:t>Entrance</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Entrance Effect </a:t>
            </a:r>
            <a:r>
              <a:rPr lang="en-US" sz="1200" baseline="0" dirty="0" smtClean="0"/>
              <a:t>dialog box, under </a:t>
            </a:r>
            <a:r>
              <a:rPr lang="en-US" sz="1200" b="1" baseline="0" dirty="0" smtClean="0"/>
              <a:t>Basic</a:t>
            </a:r>
            <a:r>
              <a:rPr lang="en-US" sz="1200" baseline="0" dirty="0" smtClean="0"/>
              <a:t>, click </a:t>
            </a:r>
            <a:r>
              <a:rPr lang="en-US" sz="1200" b="1" baseline="0" dirty="0" smtClean="0"/>
              <a:t>Peek In</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second animation effect (peek-in effect for the right picture). Under </a:t>
            </a:r>
            <a:r>
              <a:rPr lang="en-US" sz="1200" b="1" baseline="0" dirty="0" smtClean="0"/>
              <a:t>Modify: Peek In</a:t>
            </a:r>
            <a:r>
              <a:rPr lang="en-US" sz="1200" baseline="0" dirty="0" smtClean="0"/>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Direction</a:t>
            </a:r>
            <a:r>
              <a:rPr lang="en-US" sz="1200" baseline="0" dirty="0" smtClean="0"/>
              <a:t> list, select </a:t>
            </a:r>
            <a:r>
              <a:rPr lang="en-US" sz="1200" b="1" baseline="0" dirty="0" smtClean="0"/>
              <a:t>From Left</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Speed</a:t>
            </a:r>
            <a:r>
              <a:rPr lang="en-US" sz="1200" baseline="0" dirty="0" smtClean="0"/>
              <a:t> list, select </a:t>
            </a:r>
            <a:r>
              <a:rPr lang="en-US" sz="1200" b="1" baseline="0" dirty="0" smtClean="0"/>
              <a:t>Medium</a:t>
            </a:r>
            <a:r>
              <a:rPr lang="en-US" sz="1200" baseline="0" dirty="0" smtClean="0"/>
              <a:t>. </a:t>
            </a:r>
            <a:endParaRPr lang="en-US" sz="1200" dirty="0" smtClean="0"/>
          </a:p>
          <a:p>
            <a:endParaRPr lang="en-US" sz="1200" dirty="0" smtClean="0"/>
          </a:p>
          <a:p>
            <a:endParaRPr lang="en-US" sz="1200" dirty="0" smtClean="0"/>
          </a:p>
          <a:p>
            <a:r>
              <a:rPr lang="en-US" sz="1200" dirty="0" smtClean="0"/>
              <a:t>To reproduce the first animated text effects on this slide, do the following:</a:t>
            </a:r>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 Box</a:t>
            </a:r>
            <a:r>
              <a:rPr lang="en-US" sz="1200" b="0" baseline="0" dirty="0" smtClean="0"/>
              <a:t>. On the slide, drag to draw a text box. </a:t>
            </a:r>
          </a:p>
          <a:p>
            <a:pPr marL="228600" indent="-228600">
              <a:buFont typeface="+mj-lt"/>
              <a:buAutoNum type="arabicPeriod"/>
            </a:pPr>
            <a:r>
              <a:rPr lang="en-US" sz="1200" b="0" baseline="0" dirty="0" smtClean="0"/>
              <a:t>Enter </a:t>
            </a:r>
            <a:r>
              <a:rPr lang="en-US" sz="1200" b="1" baseline="0" dirty="0" smtClean="0"/>
              <a:t>Time for a short break </a:t>
            </a:r>
            <a:r>
              <a:rPr lang="en-US" sz="1200" b="0" baseline="0" dirty="0" smtClean="0"/>
              <a:t>in the text box. </a:t>
            </a:r>
          </a:p>
          <a:p>
            <a:pPr marL="228600" indent="-228600">
              <a:buFont typeface="+mj-lt"/>
              <a:buAutoNum type="arabicPeriod"/>
            </a:pPr>
            <a:r>
              <a:rPr lang="en-US" sz="1200" b="0" baseline="0" dirty="0" smtClean="0"/>
              <a:t>Select the text. 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do the following:</a:t>
            </a:r>
          </a:p>
          <a:p>
            <a:pPr marL="685800" lvl="1" indent="-228600">
              <a:buFont typeface="Arial" pitchFamily="34" charset="0"/>
              <a:buChar char="•"/>
            </a:pPr>
            <a:r>
              <a:rPr lang="en-US" sz="1200" b="0" baseline="0" dirty="0" smtClean="0"/>
              <a:t>In the </a:t>
            </a:r>
            <a:r>
              <a:rPr lang="en-US" sz="1200" b="1" baseline="0" dirty="0" smtClean="0"/>
              <a:t>Font</a:t>
            </a:r>
            <a:r>
              <a:rPr lang="en-US" sz="1200" b="0" baseline="0" dirty="0" smtClean="0"/>
              <a:t> list, select </a:t>
            </a:r>
            <a:r>
              <a:rPr lang="en-US" sz="1200" b="1" dirty="0" smtClean="0"/>
              <a:t>TW </a:t>
            </a:r>
            <a:r>
              <a:rPr lang="en-US" sz="1200" b="1" dirty="0" err="1" smtClean="0"/>
              <a:t>Cen</a:t>
            </a:r>
            <a:r>
              <a:rPr lang="en-US" sz="1200" b="1" dirty="0" smtClean="0"/>
              <a:t> MT</a:t>
            </a:r>
            <a:r>
              <a:rPr lang="en-US" sz="1200" b="0" dirty="0" smtClean="0"/>
              <a:t>.</a:t>
            </a:r>
          </a:p>
          <a:p>
            <a:pPr marL="685800" lvl="1" indent="-228600">
              <a:buFont typeface="Arial" pitchFamily="34" charset="0"/>
              <a:buChar char="•"/>
            </a:pPr>
            <a:r>
              <a:rPr lang="en-US" sz="1200" b="0" baseline="0" dirty="0" smtClean="0"/>
              <a:t>In the </a:t>
            </a:r>
            <a:r>
              <a:rPr lang="en-US" sz="1200" b="1" baseline="0" dirty="0" smtClean="0"/>
              <a:t>Font Size </a:t>
            </a:r>
            <a:r>
              <a:rPr lang="en-US" sz="1200" b="0" baseline="0" dirty="0" smtClean="0"/>
              <a:t>list, select </a:t>
            </a:r>
            <a:r>
              <a:rPr lang="en-US" sz="1200" b="1" baseline="0" dirty="0" smtClean="0"/>
              <a:t>40</a:t>
            </a:r>
            <a:r>
              <a:rPr lang="en-US" sz="1200" b="0" baseline="0" dirty="0" smtClean="0"/>
              <a:t>. </a:t>
            </a:r>
          </a:p>
          <a:p>
            <a:pPr marL="685800" lvl="1" indent="-228600">
              <a:buFont typeface="Arial" pitchFamily="34" charset="0"/>
              <a:buChar char="•"/>
            </a:pPr>
            <a:r>
              <a:rPr lang="en-US" sz="1200" b="0" baseline="0" dirty="0" smtClean="0"/>
              <a:t>Click </a:t>
            </a:r>
            <a:r>
              <a:rPr lang="en-US" sz="1200" b="1" baseline="0" dirty="0" smtClean="0"/>
              <a:t>Bold</a:t>
            </a:r>
            <a:r>
              <a:rPr lang="en-US" sz="1200" b="0" baseline="0" dirty="0" smtClean="0"/>
              <a:t>. </a:t>
            </a:r>
          </a:p>
          <a:p>
            <a:pPr marL="685800" lvl="1" indent="-228600">
              <a:buFont typeface="Arial" pitchFamily="34" charset="0"/>
              <a:buChar char="•"/>
            </a:pPr>
            <a:r>
              <a:rPr lang="en-US" sz="1200" b="0" baseline="0" dirty="0" smtClean="0"/>
              <a:t>Click the arrow next to </a:t>
            </a:r>
            <a:r>
              <a:rPr lang="en-US" sz="1200" b="1" baseline="0" dirty="0" smtClean="0"/>
              <a:t>Font Color</a:t>
            </a:r>
            <a:r>
              <a:rPr lang="en-US" sz="1200" b="0" baseline="0" dirty="0" smtClean="0"/>
              <a:t>, and then under </a:t>
            </a:r>
            <a:r>
              <a:rPr lang="en-US" sz="1200" b="1" baseline="0" dirty="0" smtClean="0"/>
              <a:t>Theme Colors </a:t>
            </a:r>
            <a:r>
              <a:rPr lang="en-US" sz="1200" b="0" baseline="0" dirty="0" smtClean="0"/>
              <a:t>click </a:t>
            </a:r>
            <a:r>
              <a:rPr lang="en-US" sz="1200" b="1" baseline="0" dirty="0" smtClean="0"/>
              <a:t>White, Background 1 </a:t>
            </a:r>
            <a:r>
              <a:rPr lang="en-US" sz="1200" b="0" baseline="0" dirty="0" smtClean="0"/>
              <a:t>(first row, first option from the left). </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Paragraph </a:t>
            </a:r>
            <a:r>
              <a:rPr lang="en-US" sz="1200" b="0" baseline="0" dirty="0" smtClean="0"/>
              <a:t>group, click </a:t>
            </a:r>
            <a:r>
              <a:rPr lang="en-US" sz="1200" b="1" baseline="0" dirty="0" smtClean="0"/>
              <a:t>Align Text Right </a:t>
            </a:r>
            <a:r>
              <a:rPr lang="en-US" sz="1200" b="0" baseline="0" dirty="0" smtClean="0"/>
              <a:t>to align the text right in the text box.</a:t>
            </a:r>
          </a:p>
          <a:p>
            <a:pPr marL="228600" indent="-228600">
              <a:buFont typeface="+mj-lt"/>
              <a:buAutoNum type="arabicPeriod"/>
            </a:pPr>
            <a:r>
              <a:rPr lang="en-US" sz="1200" b="0" baseline="0" dirty="0" smtClean="0"/>
              <a:t>On the text box, drag the adjustment handles to adjust the size of the text box so that the text wraps onto two lines, as in the example above.  </a:t>
            </a:r>
          </a:p>
          <a:p>
            <a:pPr marL="228600" indent="-228600">
              <a:buFont typeface="+mj-lt"/>
              <a:buAutoNum type="arabicPeriod"/>
            </a:pPr>
            <a:r>
              <a:rPr lang="en-US" sz="1200" b="0" baseline="0" dirty="0" smtClean="0"/>
              <a:t>Drag the text box onto the lower half of the slide, to the left of the middle.</a:t>
            </a:r>
          </a:p>
          <a:p>
            <a:pPr marL="228600" indent="-228600">
              <a:buFont typeface="+mj-lt"/>
              <a:buAutoNum type="arabicPeriod"/>
            </a:pPr>
            <a:r>
              <a:rPr lang="en-US" sz="1200" b="0" baseline="0" dirty="0" smtClean="0"/>
              <a:t>On the slide, select the text box. In the </a:t>
            </a:r>
            <a:r>
              <a:rPr lang="en-US" sz="1200" b="1" baseline="0" dirty="0" smtClean="0"/>
              <a:t>Custom Animation </a:t>
            </a:r>
            <a:r>
              <a:rPr lang="en-US" sz="1200" b="0" baseline="0" dirty="0" smtClean="0"/>
              <a:t>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 </a:t>
            </a:r>
            <a:r>
              <a:rPr lang="en-US" sz="1200" dirty="0" smtClean="0"/>
              <a:t>Click </a:t>
            </a:r>
            <a:r>
              <a:rPr lang="en-US" sz="1200" b="1" dirty="0" smtClean="0"/>
              <a:t>Add Effect</a:t>
            </a:r>
            <a:r>
              <a:rPr lang="en-US" sz="1200" dirty="0" smtClean="0"/>
              <a:t>, point to</a:t>
            </a:r>
            <a:r>
              <a:rPr lang="en-US" sz="1200" baseline="0" dirty="0" smtClean="0"/>
              <a:t> </a:t>
            </a:r>
            <a:r>
              <a:rPr lang="en-US" sz="1200" b="1" baseline="0" dirty="0" smtClean="0"/>
              <a:t>Entrance</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Entrance Effect </a:t>
            </a:r>
            <a:r>
              <a:rPr lang="en-US" sz="1200" baseline="0" dirty="0" smtClean="0"/>
              <a:t>dialog box, under </a:t>
            </a:r>
            <a:r>
              <a:rPr lang="en-US" sz="1200" b="1" baseline="0" dirty="0" smtClean="0"/>
              <a:t>Moderate</a:t>
            </a:r>
            <a:r>
              <a:rPr lang="en-US" sz="1200" baseline="0" dirty="0" smtClean="0"/>
              <a:t>, click </a:t>
            </a:r>
            <a:r>
              <a:rPr lang="en-US" sz="1200" b="1" baseline="0" dirty="0" smtClean="0"/>
              <a:t>Ascend</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third animation effect (ascend effect for the first text box). Click the arrow to the right of the selected effect, and then click </a:t>
            </a:r>
            <a:r>
              <a:rPr lang="en-US" sz="1200" b="1" baseline="0" dirty="0" smtClean="0"/>
              <a:t>Timing</a:t>
            </a:r>
            <a:r>
              <a:rPr lang="en-US" sz="1200" baseline="0" dirty="0" smtClean="0"/>
              <a:t>. In the </a:t>
            </a:r>
            <a:r>
              <a:rPr lang="en-US" sz="1200" b="1" baseline="0" dirty="0" smtClean="0"/>
              <a:t>Ascend</a:t>
            </a:r>
            <a:r>
              <a:rPr lang="en-US" sz="1200" baseline="0" dirty="0" smtClean="0"/>
              <a:t> dialog box,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1</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Speed</a:t>
            </a:r>
            <a:r>
              <a:rPr lang="en-US" sz="1200" baseline="0" dirty="0" smtClean="0"/>
              <a:t> list, select </a:t>
            </a:r>
            <a:r>
              <a:rPr lang="en-US" sz="1200" b="1" baseline="0" dirty="0" smtClean="0"/>
              <a:t>1 seconds (Fast)</a:t>
            </a:r>
            <a:r>
              <a:rPr lang="en-US" sz="1200" baseline="0" dirty="0" smtClean="0"/>
              <a:t>.</a:t>
            </a:r>
          </a:p>
          <a:p>
            <a:pPr marL="685800" lvl="1" indent="-228600">
              <a:buFont typeface="+mj-lt"/>
              <a:buAutoNum type="arabicPeriod"/>
            </a:pPr>
            <a:endParaRPr lang="en-US" sz="1200" b="0" baseline="0" dirty="0" smtClean="0"/>
          </a:p>
          <a:p>
            <a:pPr marL="228600" indent="-228600">
              <a:buFont typeface="+mj-lt"/>
              <a:buAutoNum type="arabicPeriod"/>
            </a:pPr>
            <a:endParaRPr lang="en-US" sz="1200" b="0" dirty="0" smtClean="0"/>
          </a:p>
          <a:p>
            <a:pPr marL="228600" indent="-228600">
              <a:buFont typeface="+mj-lt"/>
              <a:buNone/>
            </a:pPr>
            <a:r>
              <a:rPr lang="en-US" sz="1200" b="0" dirty="0" smtClean="0"/>
              <a:t>To reproduce the other animated text effects on this slide, do the following:</a:t>
            </a:r>
          </a:p>
          <a:p>
            <a:pPr marL="228600" indent="-228600">
              <a:buFont typeface="+mj-lt"/>
              <a:buAutoNum type="arabicPeriod"/>
            </a:pPr>
            <a:r>
              <a:rPr lang="en-US" sz="1200" b="0" dirty="0" smtClean="0"/>
              <a:t>On</a:t>
            </a:r>
            <a:r>
              <a:rPr lang="en-US" sz="1200" b="0" baseline="0" dirty="0" smtClean="0"/>
              <a:t>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 Box</a:t>
            </a:r>
            <a:r>
              <a:rPr lang="en-US" sz="1200" b="0" baseline="0" dirty="0" smtClean="0"/>
              <a:t>. On the slide, drag to draw a text box. </a:t>
            </a:r>
          </a:p>
          <a:p>
            <a:pPr marL="228600" indent="-228600">
              <a:buFont typeface="+mj-lt"/>
              <a:buAutoNum type="arabicPeriod"/>
            </a:pPr>
            <a:r>
              <a:rPr lang="en-US" sz="1200" b="0" baseline="0" dirty="0" smtClean="0"/>
              <a:t>Enter </a:t>
            </a:r>
            <a:r>
              <a:rPr lang="en-US" sz="1200" b="1" baseline="0" dirty="0" smtClean="0"/>
              <a:t>: </a:t>
            </a:r>
            <a:r>
              <a:rPr lang="en-US" sz="1200" b="0" baseline="0" dirty="0" smtClean="0"/>
              <a:t>in the second text box. </a:t>
            </a:r>
          </a:p>
          <a:p>
            <a:pPr marL="228600" indent="-228600">
              <a:buFont typeface="+mj-lt"/>
              <a:buAutoNum type="arabicPeriod"/>
            </a:pPr>
            <a:r>
              <a:rPr lang="en-US" sz="1200" b="0" baseline="0" dirty="0" smtClean="0"/>
              <a:t>Select the text in the second text box. 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do the following:</a:t>
            </a:r>
          </a:p>
          <a:p>
            <a:pPr marL="685800" lvl="1" indent="-228600">
              <a:buFont typeface="Arial" pitchFamily="34" charset="0"/>
              <a:buChar char="•"/>
            </a:pPr>
            <a:r>
              <a:rPr lang="en-US" sz="1200" b="0" baseline="0" dirty="0" smtClean="0"/>
              <a:t>In the </a:t>
            </a:r>
            <a:r>
              <a:rPr lang="en-US" sz="1200" b="1" baseline="0" dirty="0" smtClean="0"/>
              <a:t>Font</a:t>
            </a:r>
            <a:r>
              <a:rPr lang="en-US" sz="1200" b="0" baseline="0" dirty="0" smtClean="0"/>
              <a:t> list, select </a:t>
            </a:r>
            <a:r>
              <a:rPr lang="en-US" sz="1200" b="1" dirty="0" smtClean="0"/>
              <a:t>TW </a:t>
            </a:r>
            <a:r>
              <a:rPr lang="en-US" sz="1200" b="1" dirty="0" err="1" smtClean="0"/>
              <a:t>Cen</a:t>
            </a:r>
            <a:r>
              <a:rPr lang="en-US" sz="1200" b="1" dirty="0" smtClean="0"/>
              <a:t> MT</a:t>
            </a:r>
            <a:r>
              <a:rPr lang="en-US" sz="1200" b="0" dirty="0" smtClean="0"/>
              <a:t>.</a:t>
            </a:r>
          </a:p>
          <a:p>
            <a:pPr marL="685800" lvl="1" indent="-228600">
              <a:buFont typeface="Arial" pitchFamily="34" charset="0"/>
              <a:buChar char="•"/>
            </a:pPr>
            <a:r>
              <a:rPr lang="en-US" sz="1200" b="0" baseline="0" dirty="0" smtClean="0"/>
              <a:t>In the </a:t>
            </a:r>
            <a:r>
              <a:rPr lang="en-US" sz="1200" b="1" baseline="0" dirty="0" smtClean="0"/>
              <a:t>Font Size </a:t>
            </a:r>
            <a:r>
              <a:rPr lang="en-US" sz="1200" b="0" baseline="0" dirty="0" smtClean="0"/>
              <a:t>list, select </a:t>
            </a:r>
            <a:r>
              <a:rPr lang="en-US" sz="1200" b="1" baseline="0" dirty="0" smtClean="0"/>
              <a:t>90</a:t>
            </a:r>
            <a:r>
              <a:rPr lang="en-US" sz="1200" b="0" baseline="0" dirty="0" smtClean="0"/>
              <a:t>. </a:t>
            </a:r>
          </a:p>
          <a:p>
            <a:pPr marL="685800" lvl="1" indent="-228600">
              <a:buFont typeface="Arial" pitchFamily="34" charset="0"/>
              <a:buChar char="•"/>
            </a:pPr>
            <a:r>
              <a:rPr lang="en-US" sz="1200" b="0" baseline="0" dirty="0" smtClean="0"/>
              <a:t>Click </a:t>
            </a:r>
            <a:r>
              <a:rPr lang="en-US" sz="1200" b="1" baseline="0" dirty="0" smtClean="0"/>
              <a:t>Bold</a:t>
            </a:r>
            <a:r>
              <a:rPr lang="en-US" sz="1200" b="0" baseline="0" dirty="0" smtClean="0"/>
              <a:t>. </a:t>
            </a:r>
          </a:p>
          <a:p>
            <a:pPr marL="685800" lvl="1" indent="-228600">
              <a:buFont typeface="Arial" pitchFamily="34" charset="0"/>
              <a:buChar char="•"/>
            </a:pPr>
            <a:r>
              <a:rPr lang="en-US" sz="1200" b="0" baseline="0" dirty="0" smtClean="0"/>
              <a:t>Click the arrow next to </a:t>
            </a:r>
            <a:r>
              <a:rPr lang="en-US" sz="1200" b="1" baseline="0" dirty="0" smtClean="0"/>
              <a:t>Font Color</a:t>
            </a:r>
            <a:r>
              <a:rPr lang="en-US" sz="1200" b="0" baseline="0" dirty="0" smtClean="0"/>
              <a:t>, and then under </a:t>
            </a:r>
            <a:r>
              <a:rPr lang="en-US" sz="1200" b="1" baseline="0" dirty="0" smtClean="0"/>
              <a:t>Theme Colors </a:t>
            </a:r>
            <a:r>
              <a:rPr lang="en-US" sz="1200" b="0" baseline="0" dirty="0" smtClean="0"/>
              <a:t>click </a:t>
            </a:r>
            <a:r>
              <a:rPr lang="en-US" sz="1200" b="1" baseline="0" dirty="0" smtClean="0"/>
              <a:t>Black, Text 1 </a:t>
            </a:r>
            <a:r>
              <a:rPr lang="en-US" sz="1200" b="0" baseline="0" dirty="0" smtClean="0"/>
              <a:t>(first row, second option from the left). </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Paragraph</a:t>
            </a:r>
            <a:r>
              <a:rPr lang="en-US" sz="1200" b="0" baseline="0" dirty="0" smtClean="0"/>
              <a:t> group, click </a:t>
            </a:r>
            <a:r>
              <a:rPr lang="en-US" sz="1200" b="1" baseline="0" dirty="0" smtClean="0"/>
              <a:t>Align Text Left</a:t>
            </a:r>
            <a:r>
              <a:rPr lang="en-US" sz="1200" b="0" baseline="0" dirty="0" smtClean="0"/>
              <a:t> to align the colon left in the second text box. </a:t>
            </a:r>
          </a:p>
          <a:p>
            <a:pPr marL="228600" indent="-228600">
              <a:buFont typeface="+mj-lt"/>
              <a:buAutoNum type="arabicPeriod"/>
            </a:pPr>
            <a:r>
              <a:rPr lang="en-US" sz="1200" b="0" baseline="0" dirty="0" smtClean="0"/>
              <a:t>Drag the second text box into the upper half of the slide, to the right of the middle.</a:t>
            </a:r>
          </a:p>
          <a:p>
            <a:pPr marL="228600" indent="-228600">
              <a:buFont typeface="+mj-lt"/>
              <a:buAutoNum type="arabicPeriod"/>
            </a:pPr>
            <a:r>
              <a:rPr lang="en-US" sz="1200" b="0" baseline="0" dirty="0" smtClean="0"/>
              <a:t>On the slide, select the second text box. In the </a:t>
            </a:r>
            <a:r>
              <a:rPr lang="en-US" sz="1200" b="1" baseline="0" dirty="0" smtClean="0"/>
              <a:t>Custom Animation </a:t>
            </a:r>
            <a:r>
              <a:rPr lang="en-US" sz="1200" b="0" baseline="0" dirty="0" smtClean="0"/>
              <a:t>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Click </a:t>
            </a:r>
            <a:r>
              <a:rPr lang="en-US" sz="1200" b="1" dirty="0" smtClean="0"/>
              <a:t>Add Effect</a:t>
            </a:r>
            <a:r>
              <a:rPr lang="en-US" sz="1200" dirty="0" smtClean="0"/>
              <a:t>, point to</a:t>
            </a:r>
            <a:r>
              <a:rPr lang="en-US" sz="1200" baseline="0" dirty="0" smtClean="0"/>
              <a:t> </a:t>
            </a:r>
            <a:r>
              <a:rPr lang="en-US" sz="1200" b="1" baseline="0" dirty="0" smtClean="0"/>
              <a:t>Entrance</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Entrance Effect </a:t>
            </a:r>
            <a:r>
              <a:rPr lang="en-US" sz="1200" baseline="0" dirty="0" smtClean="0"/>
              <a:t>dialog box, under </a:t>
            </a:r>
            <a:r>
              <a:rPr lang="en-US" sz="1200" b="1" baseline="0" dirty="0" smtClean="0"/>
              <a:t>Moderate</a:t>
            </a:r>
            <a:r>
              <a:rPr lang="en-US" sz="1200" baseline="0" dirty="0" smtClean="0"/>
              <a:t>, click </a:t>
            </a:r>
            <a:r>
              <a:rPr lang="en-US" sz="1200" b="1" baseline="0" dirty="0" smtClean="0"/>
              <a:t>Descend</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fourth animation effect (descend effect for the second text box). Under </a:t>
            </a:r>
            <a:r>
              <a:rPr lang="en-US" sz="1200" b="1" baseline="0" dirty="0" smtClean="0"/>
              <a:t>Modify: Descend</a:t>
            </a:r>
            <a:r>
              <a:rPr lang="en-US" sz="1200" baseline="0" dirty="0" smtClean="0"/>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indent="-228600">
              <a:buFont typeface="+mj-lt"/>
              <a:buAutoNum type="arabicPeriod"/>
            </a:pPr>
            <a:r>
              <a:rPr lang="en-US" sz="1200" b="0" dirty="0" smtClean="0"/>
              <a:t>On the slide, select the second text box. On the </a:t>
            </a:r>
            <a:r>
              <a:rPr lang="en-US" sz="1200" b="1" dirty="0" smtClean="0"/>
              <a:t>Home</a:t>
            </a:r>
            <a:r>
              <a:rPr lang="en-US" sz="1200" b="0" dirty="0" smtClean="0"/>
              <a:t> tab, in the </a:t>
            </a:r>
            <a:r>
              <a:rPr lang="en-US" sz="1200" b="1" dirty="0" smtClean="0"/>
              <a:t>Clipboard</a:t>
            </a:r>
            <a:r>
              <a:rPr lang="en-US" sz="1200" b="0" dirty="0" smtClean="0"/>
              <a:t> group, click the arrow</a:t>
            </a:r>
            <a:r>
              <a:rPr lang="en-US" sz="1200" b="0" baseline="0" dirty="0" smtClean="0"/>
              <a:t> under </a:t>
            </a:r>
            <a:r>
              <a:rPr lang="en-US" sz="1200" b="1" baseline="0" dirty="0" smtClean="0"/>
              <a:t>Paste</a:t>
            </a:r>
            <a:r>
              <a:rPr lang="en-US" sz="1200" b="0" baseline="0" dirty="0" smtClean="0"/>
              <a:t>, and then click </a:t>
            </a:r>
            <a:r>
              <a:rPr lang="en-US" sz="1200" b="1" baseline="0" dirty="0" smtClean="0"/>
              <a:t>Duplicate</a:t>
            </a:r>
            <a:r>
              <a:rPr lang="en-US" sz="1200" b="0" baseline="0" dirty="0" smtClean="0"/>
              <a:t>. </a:t>
            </a:r>
          </a:p>
          <a:p>
            <a:pPr marL="228600" indent="-228600">
              <a:buFont typeface="+mj-lt"/>
              <a:buAutoNum type="arabicPeriod"/>
            </a:pPr>
            <a:r>
              <a:rPr lang="en-US" sz="1200" b="0" baseline="0" dirty="0" smtClean="0"/>
              <a:t>Click in the third text box, delete the colon, and then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Drag the </a:t>
            </a:r>
            <a:r>
              <a:rPr lang="en-US" sz="1200" b="1" baseline="0" dirty="0" smtClean="0"/>
              <a:t>10</a:t>
            </a:r>
            <a:r>
              <a:rPr lang="en-US" sz="1200" b="0" baseline="0" dirty="0" smtClean="0"/>
              <a:t> text box on top of the second text box, until the number is positioned to the right of the colon.</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Editing</a:t>
            </a:r>
            <a:r>
              <a:rPr lang="en-US" sz="1200" b="0" baseline="0" dirty="0" smtClean="0"/>
              <a:t> group, click </a:t>
            </a:r>
            <a:r>
              <a:rPr lang="en-US" sz="1200" b="1" baseline="0" dirty="0" smtClean="0"/>
              <a:t>Select</a:t>
            </a:r>
            <a:r>
              <a:rPr lang="en-US" sz="1200" b="0" baseline="0" dirty="0" smtClean="0"/>
              <a:t>, and then click </a:t>
            </a:r>
            <a:r>
              <a:rPr lang="en-US" sz="1200" b="1" baseline="0" dirty="0" smtClean="0"/>
              <a:t>Selection Pane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Selection and Visibility </a:t>
            </a:r>
            <a:r>
              <a:rPr lang="en-US" sz="1200" b="0" baseline="0" dirty="0" smtClean="0"/>
              <a:t>pane, select the </a:t>
            </a:r>
            <a:r>
              <a:rPr lang="en-US" sz="1200" b="1" baseline="0" dirty="0" smtClean="0"/>
              <a:t>10</a:t>
            </a:r>
            <a:r>
              <a:rPr lang="en-US" sz="1200" b="0" baseline="0" dirty="0" smtClean="0"/>
              <a:t> text box.  In the </a:t>
            </a:r>
            <a:r>
              <a:rPr lang="en-US" sz="1200" b="1" baseline="0" dirty="0" smtClean="0"/>
              <a:t>Custom Animation</a:t>
            </a:r>
            <a:r>
              <a:rPr lang="en-US" sz="1200" b="0" baseline="0" dirty="0" smtClean="0"/>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Click </a:t>
            </a:r>
            <a:r>
              <a:rPr lang="en-US" sz="1200" b="1" dirty="0" smtClean="0"/>
              <a:t>Add Effect</a:t>
            </a:r>
            <a:r>
              <a:rPr lang="en-US" sz="1200" dirty="0" smtClean="0"/>
              <a:t>, point to</a:t>
            </a:r>
            <a:r>
              <a:rPr lang="en-US" sz="1200" baseline="0" dirty="0" smtClean="0"/>
              <a:t> </a:t>
            </a:r>
            <a:r>
              <a:rPr lang="en-US" sz="1200" b="1" baseline="0" dirty="0" smtClean="0"/>
              <a:t>Exit</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Exit Effect </a:t>
            </a:r>
            <a:r>
              <a:rPr lang="en-US" sz="1200" baseline="0" dirty="0" smtClean="0"/>
              <a:t>dialog box, under </a:t>
            </a:r>
            <a:r>
              <a:rPr lang="en-US" sz="1200" b="1" baseline="0" dirty="0" smtClean="0"/>
              <a:t>Basic</a:t>
            </a:r>
            <a:r>
              <a:rPr lang="en-US" sz="1200" baseline="0" dirty="0" smtClean="0"/>
              <a:t>, click </a:t>
            </a:r>
            <a:r>
              <a:rPr lang="en-US" sz="1200" b="1" baseline="0" dirty="0" smtClean="0"/>
              <a:t>Disappear</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sixth animation effect (disappear effect for the second text box). Click the arrow to the right of the selected effect, and then click </a:t>
            </a:r>
            <a:r>
              <a:rPr lang="en-US" sz="1200" b="1" baseline="0" dirty="0" smtClean="0"/>
              <a:t>Timing</a:t>
            </a:r>
            <a:r>
              <a:rPr lang="en-US" sz="1200" baseline="0" dirty="0" smtClean="0"/>
              <a:t>. In the </a:t>
            </a:r>
            <a:r>
              <a:rPr lang="en-US" sz="1200" b="1" baseline="0" dirty="0" smtClean="0"/>
              <a:t>Disappear</a:t>
            </a:r>
            <a:r>
              <a:rPr lang="en-US" sz="1200" baseline="0" dirty="0" smtClean="0"/>
              <a:t> dialog box, on the </a:t>
            </a:r>
            <a:r>
              <a:rPr lang="en-US" sz="1200" b="1" baseline="0" dirty="0" smtClean="0"/>
              <a:t>Timing</a:t>
            </a:r>
            <a:r>
              <a:rPr lang="en-US" sz="1200" baseline="0" dirty="0" smtClean="0"/>
              <a:t> tab,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Start</a:t>
            </a:r>
            <a:r>
              <a:rPr lang="en-US" sz="1200" baseline="0" dirty="0" smtClean="0"/>
              <a:t> list, select </a:t>
            </a:r>
            <a:r>
              <a:rPr lang="en-US" sz="1200" b="1" baseline="0" dirty="0" smtClean="0"/>
              <a:t>After 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 </a:t>
            </a:r>
            <a:r>
              <a:rPr lang="en-US" sz="1200" baseline="0" dirty="0" smtClean="0"/>
              <a:t>box, enter </a:t>
            </a:r>
            <a:r>
              <a:rPr lang="en-US" sz="1200" b="1" baseline="0" dirty="0" smtClean="0"/>
              <a:t>1</a:t>
            </a:r>
            <a:r>
              <a:rPr lang="en-US" sz="1200" baseline="0" dirty="0" smtClean="0"/>
              <a:t>.</a:t>
            </a:r>
            <a:endParaRPr lang="en-US" sz="1200" b="0" baseline="0" dirty="0" smtClean="0"/>
          </a:p>
          <a:p>
            <a:pPr marL="228600" indent="-228600">
              <a:buFont typeface="+mj-lt"/>
              <a:buAutoNum type="arabicPeriod"/>
            </a:pPr>
            <a:r>
              <a:rPr lang="en-US" sz="1200" b="0" baseline="0" dirty="0" smtClean="0"/>
              <a:t>In the </a:t>
            </a:r>
            <a:r>
              <a:rPr lang="en-US" sz="1200" b="1" baseline="0" dirty="0" smtClean="0"/>
              <a:t>Selection and Visibility </a:t>
            </a:r>
            <a:r>
              <a:rPr lang="en-US" sz="1200" b="0" baseline="0" dirty="0" smtClean="0"/>
              <a:t>pane, </a:t>
            </a:r>
            <a:r>
              <a:rPr lang="en-US" sz="1200" b="0" dirty="0" smtClean="0"/>
              <a:t>select the </a:t>
            </a:r>
            <a:r>
              <a:rPr lang="en-US" sz="1200" b="1" dirty="0" smtClean="0"/>
              <a:t>10</a:t>
            </a:r>
            <a:r>
              <a:rPr lang="en-US" sz="1200" b="0" dirty="0" smtClean="0"/>
              <a:t> text box. On the </a:t>
            </a:r>
            <a:r>
              <a:rPr lang="en-US" sz="1200" b="1" dirty="0" smtClean="0"/>
              <a:t>Home</a:t>
            </a:r>
            <a:r>
              <a:rPr lang="en-US" sz="1200" b="0" dirty="0" smtClean="0"/>
              <a:t> tab, in the </a:t>
            </a:r>
            <a:r>
              <a:rPr lang="en-US" sz="1200" b="1" dirty="0" smtClean="0"/>
              <a:t>Clipboard</a:t>
            </a:r>
            <a:r>
              <a:rPr lang="en-US" sz="1200" b="0" dirty="0" smtClean="0"/>
              <a:t> group, click the arrow</a:t>
            </a:r>
            <a:r>
              <a:rPr lang="en-US" sz="1200" b="0" baseline="0" dirty="0" smtClean="0"/>
              <a:t> under </a:t>
            </a:r>
            <a:r>
              <a:rPr lang="en-US" sz="1200" b="1" baseline="0" dirty="0" smtClean="0"/>
              <a:t>Paste</a:t>
            </a:r>
            <a:r>
              <a:rPr lang="en-US" sz="1200" b="0" baseline="0" dirty="0" smtClean="0"/>
              <a:t>, and then click </a:t>
            </a:r>
            <a:r>
              <a:rPr lang="en-US" sz="1200" b="1" baseline="0" dirty="0" smtClean="0"/>
              <a:t>Duplicate</a:t>
            </a:r>
            <a:r>
              <a:rPr lang="en-US" sz="1200" b="0" baseline="0" dirty="0" smtClean="0"/>
              <a:t>. </a:t>
            </a:r>
          </a:p>
          <a:p>
            <a:pPr marL="228600" indent="-228600">
              <a:buFont typeface="+mj-lt"/>
              <a:buAutoNum type="arabicPeriod"/>
            </a:pPr>
            <a:r>
              <a:rPr lang="en-US" sz="1200" b="0" baseline="0" dirty="0" smtClean="0"/>
              <a:t>Click in the fourth text box, delete </a:t>
            </a:r>
            <a:r>
              <a:rPr lang="en-US" sz="1200" b="1" baseline="0" dirty="0" smtClean="0"/>
              <a:t>10</a:t>
            </a:r>
            <a:r>
              <a:rPr lang="en-US" sz="1200" b="0" baseline="0" dirty="0" smtClean="0"/>
              <a:t>, and then enter </a:t>
            </a:r>
            <a:r>
              <a:rPr lang="en-US" sz="1200" b="1" baseline="0" dirty="0" smtClean="0"/>
              <a:t>09 </a:t>
            </a:r>
            <a:r>
              <a:rPr lang="en-US" sz="1200" b="0" baseline="0" dirty="0" smtClean="0"/>
              <a:t>(the content of the previous text box, minus one second).</a:t>
            </a:r>
          </a:p>
          <a:p>
            <a:pPr marL="228600" indent="-228600">
              <a:buFont typeface="+mj-lt"/>
              <a:buAutoNum type="arabicPeriod"/>
            </a:pPr>
            <a:r>
              <a:rPr lang="en-US" sz="1200" b="0" baseline="0" dirty="0" smtClean="0"/>
              <a:t>In the </a:t>
            </a:r>
            <a:r>
              <a:rPr lang="en-US" sz="1200" b="1" baseline="0" dirty="0" smtClean="0"/>
              <a:t>Selection and Visibility </a:t>
            </a:r>
            <a:r>
              <a:rPr lang="en-US" sz="1200" b="0" baseline="0" dirty="0" smtClean="0"/>
              <a:t>pane, select the </a:t>
            </a:r>
            <a:r>
              <a:rPr lang="en-US" sz="1200" b="1" baseline="0" dirty="0" smtClean="0"/>
              <a:t>09</a:t>
            </a:r>
            <a:r>
              <a:rPr lang="en-US" sz="1200" b="0" baseline="0" dirty="0" smtClean="0"/>
              <a:t> text box. On the slide, drag the selected text box on top of the other text boxes.</a:t>
            </a:r>
          </a:p>
          <a:p>
            <a:pPr marL="228600" indent="-228600">
              <a:buFont typeface="+mj-lt"/>
              <a:buAutoNum type="arabicPeriod"/>
            </a:pPr>
            <a:r>
              <a:rPr lang="en-US" sz="1200" b="0" baseline="0" dirty="0" smtClean="0"/>
              <a:t>In the </a:t>
            </a:r>
            <a:r>
              <a:rPr lang="en-US" sz="1200" b="1" baseline="0" dirty="0" smtClean="0"/>
              <a:t>Custom Animation </a:t>
            </a:r>
            <a:r>
              <a:rPr lang="en-US" sz="1200" b="0" baseline="0" dirty="0" smtClean="0"/>
              <a:t>task pane, do the following:</a:t>
            </a:r>
          </a:p>
          <a:p>
            <a:pPr marL="685800" lvl="1" indent="-228600">
              <a:buFont typeface="+mj-lt"/>
              <a:buAutoNum type="arabicPeriod"/>
            </a:pPr>
            <a:r>
              <a:rPr lang="en-US" sz="1200" b="0" baseline="0" dirty="0" smtClean="0"/>
              <a:t>Select the seventh animation effect (descend effect for the </a:t>
            </a:r>
            <a:r>
              <a:rPr lang="en-US" sz="1200" b="1" baseline="0" dirty="0" smtClean="0"/>
              <a:t>09</a:t>
            </a:r>
            <a:r>
              <a:rPr lang="en-US" sz="1200" b="0" baseline="0" dirty="0" smtClean="0"/>
              <a:t> text box). Click </a:t>
            </a:r>
            <a:r>
              <a:rPr lang="en-US" sz="1200" b="1" baseline="0" dirty="0" smtClean="0"/>
              <a:t>Change</a:t>
            </a:r>
            <a:r>
              <a:rPr lang="en-US" sz="1200" b="0" baseline="0" dirty="0" smtClean="0"/>
              <a:t>, point to </a:t>
            </a:r>
            <a:r>
              <a:rPr lang="en-US" sz="1200" b="1" baseline="0" dirty="0" smtClean="0"/>
              <a:t>Entrance</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Change Entrance Effect</a:t>
            </a:r>
            <a:r>
              <a:rPr lang="en-US" sz="1200" b="0" baseline="0" dirty="0" smtClean="0"/>
              <a:t> dialog box, under </a:t>
            </a:r>
            <a:r>
              <a:rPr lang="en-US" sz="1200" b="1" baseline="0" dirty="0" smtClean="0"/>
              <a:t>Basic</a:t>
            </a:r>
            <a:r>
              <a:rPr lang="en-US" sz="1200" b="0" baseline="0" dirty="0" smtClean="0"/>
              <a:t>, click </a:t>
            </a:r>
            <a:r>
              <a:rPr lang="en-US" sz="1200" b="1" baseline="0" dirty="0" smtClean="0"/>
              <a:t>Appear</a:t>
            </a:r>
            <a:r>
              <a:rPr lang="en-US" sz="1200" b="0" baseline="0" dirty="0" smtClean="0"/>
              <a:t>. </a:t>
            </a:r>
          </a:p>
          <a:p>
            <a:pPr marL="685800" lvl="1" indent="-228600">
              <a:buFont typeface="+mj-lt"/>
              <a:buAutoNum type="arabicPeriod"/>
            </a:pPr>
            <a:r>
              <a:rPr lang="en-US" sz="1200" b="0" baseline="0" dirty="0" smtClean="0"/>
              <a:t>Select the seventh animation effect (appear effect for the </a:t>
            </a:r>
            <a:r>
              <a:rPr lang="en-US" sz="1200" b="1" baseline="0" dirty="0" smtClean="0"/>
              <a:t>09</a:t>
            </a:r>
            <a:r>
              <a:rPr lang="en-US" sz="1200" b="0" baseline="0" dirty="0" smtClean="0"/>
              <a:t> text box). Click the arrow to the right of the selected effect, and then click </a:t>
            </a:r>
            <a:r>
              <a:rPr lang="en-US" sz="1200" b="1" baseline="0" dirty="0" smtClean="0"/>
              <a:t>Timing</a:t>
            </a:r>
            <a:r>
              <a:rPr lang="en-US" sz="1200" b="0" baseline="0" dirty="0" smtClean="0"/>
              <a:t>. In the </a:t>
            </a:r>
            <a:r>
              <a:rPr lang="en-US" sz="1200" b="1" baseline="0" dirty="0" smtClean="0"/>
              <a:t>Appear</a:t>
            </a:r>
            <a:r>
              <a:rPr lang="en-US" sz="1200" b="0" baseline="0" dirty="0" smtClean="0"/>
              <a:t> dialog box, on the </a:t>
            </a:r>
            <a:r>
              <a:rPr lang="en-US" sz="1200" b="1" baseline="0" dirty="0" smtClean="0"/>
              <a:t>Timing</a:t>
            </a:r>
            <a:r>
              <a:rPr lang="en-US" sz="1200" b="0" baseline="0" dirty="0" smtClean="0"/>
              <a:t> tab, in the </a:t>
            </a:r>
            <a:r>
              <a:rPr lang="en-US" sz="1200" b="1" baseline="0" dirty="0" smtClean="0"/>
              <a:t>Delay</a:t>
            </a:r>
            <a:r>
              <a:rPr lang="en-US" sz="1200" b="0" baseline="0" dirty="0" smtClean="0"/>
              <a:t> box, enter </a:t>
            </a:r>
            <a:r>
              <a:rPr lang="en-US" sz="1200" b="1" baseline="0" dirty="0" smtClean="0"/>
              <a:t>1</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Selection and Visibility </a:t>
            </a:r>
            <a:r>
              <a:rPr lang="en-US" sz="1200" b="0" baseline="0" dirty="0" smtClean="0"/>
              <a:t>pane, select the </a:t>
            </a:r>
            <a:r>
              <a:rPr lang="en-US" sz="1200" b="1" baseline="0" dirty="0" smtClean="0"/>
              <a:t>09</a:t>
            </a:r>
            <a:r>
              <a:rPr lang="en-US" sz="1200" b="0" baseline="0" dirty="0" smtClean="0"/>
              <a:t> text box. </a:t>
            </a:r>
            <a:r>
              <a:rPr lang="en-US" sz="1200" b="0" dirty="0" smtClean="0"/>
              <a:t>On the </a:t>
            </a:r>
            <a:r>
              <a:rPr lang="en-US" sz="1200" b="1" dirty="0" smtClean="0"/>
              <a:t>Home</a:t>
            </a:r>
            <a:r>
              <a:rPr lang="en-US" sz="1200" b="0" dirty="0" smtClean="0"/>
              <a:t> tab, in the </a:t>
            </a:r>
            <a:r>
              <a:rPr lang="en-US" sz="1200" b="1" dirty="0" smtClean="0"/>
              <a:t>Clipboard</a:t>
            </a:r>
            <a:r>
              <a:rPr lang="en-US" sz="1200" b="0" dirty="0" smtClean="0"/>
              <a:t> group, click the arrow</a:t>
            </a:r>
            <a:r>
              <a:rPr lang="en-US" sz="1200" b="0" baseline="0" dirty="0" smtClean="0"/>
              <a:t> under </a:t>
            </a:r>
            <a:r>
              <a:rPr lang="en-US" sz="1200" b="1" baseline="0" dirty="0" smtClean="0"/>
              <a:t>Paste</a:t>
            </a:r>
            <a:r>
              <a:rPr lang="en-US" sz="1200" b="0" baseline="0" dirty="0" smtClean="0"/>
              <a:t>, and then click </a:t>
            </a:r>
            <a:r>
              <a:rPr lang="en-US" sz="1200" b="1" baseline="0" dirty="0" smtClean="0"/>
              <a:t>Duplicate</a:t>
            </a:r>
            <a:r>
              <a:rPr lang="en-US" sz="1200" b="0" baseline="0" dirty="0" smtClean="0"/>
              <a:t>. </a:t>
            </a:r>
          </a:p>
          <a:p>
            <a:pPr marL="228600" indent="-228600">
              <a:buFont typeface="+mj-lt"/>
              <a:buAutoNum type="arabicPeriod"/>
            </a:pPr>
            <a:r>
              <a:rPr lang="en-US" sz="1200" b="0" baseline="0" dirty="0" smtClean="0"/>
              <a:t>On the slide, click in the duplicate text box, delete </a:t>
            </a:r>
            <a:r>
              <a:rPr lang="en-US" sz="1200" b="1" baseline="0" dirty="0" smtClean="0"/>
              <a:t>09</a:t>
            </a:r>
            <a:r>
              <a:rPr lang="en-US" sz="1200" b="0" baseline="0" dirty="0" smtClean="0"/>
              <a:t>, and enter </a:t>
            </a:r>
            <a:r>
              <a:rPr lang="en-US" sz="1200" b="1" baseline="0" dirty="0" smtClean="0"/>
              <a:t>08</a:t>
            </a:r>
            <a:r>
              <a:rPr lang="en-US" sz="1200" b="0" baseline="0" dirty="0" smtClean="0"/>
              <a:t> (the content of the previous text box, minus one second).</a:t>
            </a:r>
          </a:p>
          <a:p>
            <a:pPr marL="228600" indent="-228600">
              <a:buFont typeface="+mj-lt"/>
              <a:buAutoNum type="arabicPeriod"/>
            </a:pPr>
            <a:r>
              <a:rPr lang="en-US" sz="1200" b="0" baseline="0" dirty="0" smtClean="0"/>
              <a:t>In the </a:t>
            </a:r>
            <a:r>
              <a:rPr lang="en-US" sz="1200" b="1" baseline="0" dirty="0" smtClean="0"/>
              <a:t>Selection and Visibility </a:t>
            </a:r>
            <a:r>
              <a:rPr lang="en-US" sz="1200" b="0" baseline="0" dirty="0" smtClean="0"/>
              <a:t>pane, select the </a:t>
            </a:r>
            <a:r>
              <a:rPr lang="en-US" sz="1200" b="1" baseline="0" dirty="0" smtClean="0"/>
              <a:t>08</a:t>
            </a:r>
            <a:r>
              <a:rPr lang="en-US" sz="1200" b="0" baseline="0" dirty="0" smtClean="0"/>
              <a:t> text box. On the slide, drag the selected text box on top of the other text boxes. </a:t>
            </a:r>
          </a:p>
          <a:p>
            <a:pPr marL="228600" indent="-228600">
              <a:buFont typeface="+mj-lt"/>
              <a:buAutoNum type="arabicPeriod"/>
            </a:pPr>
            <a:r>
              <a:rPr lang="en-US" sz="1200" b="0" baseline="0" dirty="0" smtClean="0"/>
              <a:t>On the slide, continue to duplicate, edit, and drag the text boxes as in steps 16-18, entering a number in each new text box that is one second less than the previous text box, until there is a total of 11 numbered text boxes. (</a:t>
            </a:r>
            <a:r>
              <a:rPr lang="en-US" sz="1200" b="1" baseline="0" dirty="0" smtClean="0"/>
              <a:t>Note:</a:t>
            </a:r>
            <a:r>
              <a:rPr lang="en-US" sz="1200" b="0" baseline="0" dirty="0" smtClean="0"/>
              <a:t> The final text box will contain </a:t>
            </a:r>
            <a:r>
              <a:rPr lang="en-US" sz="1200" b="1" baseline="0" dirty="0" smtClean="0"/>
              <a:t>00</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Custom Animation </a:t>
            </a:r>
            <a:r>
              <a:rPr lang="en-US" sz="1200" b="0" baseline="0" dirty="0" smtClean="0"/>
              <a:t>task pane, select the last animation effect (disappear effect for the </a:t>
            </a:r>
            <a:r>
              <a:rPr lang="en-US" sz="1200" b="1" baseline="0" dirty="0" smtClean="0"/>
              <a:t>00</a:t>
            </a:r>
            <a:r>
              <a:rPr lang="en-US" sz="1200" b="0" baseline="0" dirty="0" smtClean="0"/>
              <a:t> text box), and then click </a:t>
            </a:r>
            <a:r>
              <a:rPr lang="en-US" sz="1200" b="1" baseline="0" dirty="0" smtClean="0"/>
              <a:t>Remove</a:t>
            </a:r>
            <a:r>
              <a:rPr lang="en-US" sz="1200" b="0" baseline="0" dirty="0" smtClean="0"/>
              <a:t>. </a:t>
            </a:r>
            <a:endParaRPr lang="en-US" sz="1200" b="0" dirty="0" smtClean="0"/>
          </a:p>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fontScale="47500" lnSpcReduction="20000"/>
          </a:bodyPr>
          <a:lstStyle/>
          <a:p>
            <a:r>
              <a:rPr lang="en-US" sz="1400" b="1" dirty="0" smtClean="0"/>
              <a:t>Picture-filled text with reflection</a:t>
            </a:r>
          </a:p>
          <a:p>
            <a:r>
              <a:rPr lang="en-US" sz="1400" b="0" dirty="0" smtClean="0"/>
              <a:t>(Basic)</a:t>
            </a:r>
          </a:p>
          <a:p>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dirty="0" smtClean="0"/>
          </a:p>
          <a:p>
            <a:r>
              <a:rPr lang="en-US" sz="1200" dirty="0" smtClean="0"/>
              <a:t>To</a:t>
            </a:r>
            <a:r>
              <a:rPr lang="en-US" sz="1200" baseline="0" dirty="0" smtClean="0"/>
              <a:t> reproduce the text effects on this slide, do the following: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i="0" baseline="0" dirty="0" smtClean="0"/>
              <a:t>Franklin Gothic Heavy</a:t>
            </a:r>
            <a:r>
              <a:rPr lang="en-US" sz="1200" i="0" baseline="0" dirty="0" smtClean="0"/>
              <a:t> from the </a:t>
            </a:r>
            <a:r>
              <a:rPr lang="en-US" sz="1200" b="1" i="0" baseline="0" dirty="0" smtClean="0"/>
              <a:t>Font</a:t>
            </a:r>
            <a:r>
              <a:rPr lang="en-US" sz="1200" i="0" baseline="0" dirty="0" smtClean="0"/>
              <a:t> list, select </a:t>
            </a:r>
            <a:r>
              <a:rPr lang="en-US" sz="1200" b="1" i="0" baseline="0" dirty="0" smtClean="0"/>
              <a:t>36</a:t>
            </a:r>
            <a:r>
              <a:rPr lang="en-US" sz="1200" i="0" baseline="0" dirty="0" smtClean="0"/>
              <a:t> from the </a:t>
            </a:r>
            <a:r>
              <a:rPr lang="en-US" sz="1200" b="1" i="0" baseline="0" dirty="0" smtClean="0"/>
              <a:t>Font Size </a:t>
            </a:r>
            <a:r>
              <a:rPr lang="en-US" sz="1200" i="0" baseline="0" dirty="0" smtClean="0"/>
              <a:t>list, and then click </a:t>
            </a:r>
            <a:r>
              <a:rPr lang="en-US" sz="1200" b="1" i="0" baseline="0" dirty="0" smtClean="0"/>
              <a:t>Bold</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 </a:t>
            </a:r>
            <a:r>
              <a:rPr lang="en-US" sz="1200" i="0" baseline="0" dirty="0" smtClean="0"/>
              <a:t>to center the text in the text box.</a:t>
            </a:r>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Font</a:t>
            </a:r>
            <a:r>
              <a:rPr lang="en-US" sz="1200" dirty="0" smtClean="0"/>
              <a:t> group, click </a:t>
            </a:r>
            <a:r>
              <a:rPr lang="en-US" sz="1200" b="1" dirty="0" smtClean="0"/>
              <a:t>Character Spacing</a:t>
            </a:r>
            <a:r>
              <a:rPr lang="en-US" sz="1200" dirty="0" smtClean="0"/>
              <a:t>, and then click </a:t>
            </a:r>
            <a:r>
              <a:rPr lang="en-US" sz="1200" b="1" dirty="0" smtClean="0"/>
              <a:t>More Spacing</a:t>
            </a:r>
            <a:r>
              <a:rPr lang="en-US" sz="1200" dirty="0" smtClean="0"/>
              <a:t>. </a:t>
            </a:r>
          </a:p>
          <a:p>
            <a:pPr marL="228600" indent="-228600">
              <a:buFont typeface="+mj-lt"/>
              <a:buAutoNum type="arabicPeriod"/>
            </a:pPr>
            <a:r>
              <a:rPr lang="en-US" sz="1200" dirty="0" smtClean="0"/>
              <a:t>In the </a:t>
            </a:r>
            <a:r>
              <a:rPr lang="en-US" sz="1200" b="1" dirty="0" smtClean="0"/>
              <a:t>Font</a:t>
            </a:r>
            <a:r>
              <a:rPr lang="en-US" sz="1200" dirty="0" smtClean="0"/>
              <a:t> dialog box, on</a:t>
            </a:r>
            <a:r>
              <a:rPr lang="en-US" sz="1200" baseline="0" dirty="0" smtClean="0"/>
              <a:t> the </a:t>
            </a:r>
            <a:r>
              <a:rPr lang="en-US" sz="1200" b="1" baseline="0" dirty="0" smtClean="0"/>
              <a:t>Character </a:t>
            </a:r>
            <a:r>
              <a:rPr lang="en-US" sz="1200" b="1" dirty="0" smtClean="0"/>
              <a:t>Spacing</a:t>
            </a:r>
            <a:r>
              <a:rPr lang="en-US" sz="1200" b="1" baseline="0" dirty="0" smtClean="0"/>
              <a:t> </a:t>
            </a:r>
            <a:r>
              <a:rPr lang="en-US" sz="1200" baseline="0" dirty="0" smtClean="0"/>
              <a:t>tab, in the </a:t>
            </a:r>
            <a:r>
              <a:rPr lang="en-US" sz="1200" b="1" baseline="0" dirty="0" smtClean="0"/>
              <a:t>Spacing</a:t>
            </a:r>
            <a:r>
              <a:rPr lang="en-US" sz="1200" baseline="0" dirty="0" smtClean="0"/>
              <a:t> list, select </a:t>
            </a:r>
            <a:r>
              <a:rPr lang="en-US" sz="1200" b="1" baseline="0" dirty="0" smtClean="0"/>
              <a:t>Expanded</a:t>
            </a:r>
            <a:r>
              <a:rPr lang="en-US" sz="1200" baseline="0" dirty="0" smtClean="0"/>
              <a:t>. In the </a:t>
            </a:r>
            <a:r>
              <a:rPr lang="en-US" sz="1200" b="1" baseline="0" dirty="0" smtClean="0"/>
              <a:t>By</a:t>
            </a:r>
            <a:r>
              <a:rPr lang="en-US" sz="1200" baseline="0" dirty="0" smtClean="0"/>
              <a:t> box, enter </a:t>
            </a:r>
            <a:r>
              <a:rPr lang="en-US" sz="1200" b="1" baseline="0" dirty="0" smtClean="0"/>
              <a:t>2</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Under </a:t>
            </a:r>
            <a:r>
              <a:rPr lang="en-US" sz="1200" b="1" dirty="0" smtClean="0"/>
              <a:t>Drawing Tools</a:t>
            </a:r>
            <a:r>
              <a:rPr lang="en-US" sz="1200" dirty="0" smtClean="0"/>
              <a:t>, on the </a:t>
            </a:r>
            <a:r>
              <a:rPr lang="en-US" sz="1200" b="1" dirty="0" smtClean="0"/>
              <a:t>Format</a:t>
            </a:r>
            <a:r>
              <a:rPr lang="en-US" sz="1200" dirty="0" smtClean="0"/>
              <a:t> tab, in the </a:t>
            </a:r>
            <a:r>
              <a:rPr lang="en-US" sz="1200" b="1" dirty="0" smtClean="0"/>
              <a:t>WordArt Styles </a:t>
            </a:r>
            <a:r>
              <a:rPr lang="en-US" sz="1200" dirty="0" smtClean="0"/>
              <a:t>group, click the arrow next</a:t>
            </a:r>
            <a:r>
              <a:rPr lang="en-US" sz="1200" baseline="0" dirty="0" smtClean="0"/>
              <a:t> to</a:t>
            </a:r>
            <a:r>
              <a:rPr lang="en-US" sz="1200" dirty="0" smtClean="0"/>
              <a:t> </a:t>
            </a:r>
            <a:r>
              <a:rPr lang="en-US" sz="1200" b="1" dirty="0" smtClean="0"/>
              <a:t>Text Fill</a:t>
            </a:r>
            <a:r>
              <a:rPr lang="en-US" sz="1200" dirty="0" smtClean="0"/>
              <a:t>, and</a:t>
            </a:r>
            <a:r>
              <a:rPr lang="en-US" sz="1200" baseline="0" dirty="0" smtClean="0"/>
              <a:t> then click </a:t>
            </a:r>
            <a:r>
              <a:rPr lang="en-US" sz="1200" b="1" baseline="0" dirty="0" smtClean="0"/>
              <a:t>Picture</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Insert Picture</a:t>
            </a:r>
            <a:r>
              <a:rPr lang="en-US" sz="1200" i="0" baseline="0" dirty="0" smtClean="0"/>
              <a:t> dialog box, select a picture and then click </a:t>
            </a:r>
            <a:r>
              <a:rPr lang="en-US" sz="1200" b="1" i="0" baseline="0" dirty="0" smtClean="0"/>
              <a:t>Insert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Under </a:t>
            </a:r>
            <a:r>
              <a:rPr lang="en-US" sz="1200" b="1" dirty="0" smtClean="0"/>
              <a:t>Drawing Tools</a:t>
            </a:r>
            <a:r>
              <a:rPr lang="en-US" sz="1200" dirty="0" smtClean="0"/>
              <a:t>, on the </a:t>
            </a:r>
            <a:r>
              <a:rPr lang="en-US" sz="1200" b="1" dirty="0" smtClean="0"/>
              <a:t>Format</a:t>
            </a:r>
            <a:r>
              <a:rPr lang="en-US" sz="1200" dirty="0" smtClean="0"/>
              <a:t> tab, in the </a:t>
            </a:r>
            <a:r>
              <a:rPr lang="en-US" sz="1200" b="1" dirty="0" smtClean="0"/>
              <a:t>WordArt Styles </a:t>
            </a:r>
            <a:r>
              <a:rPr lang="en-US" sz="1200" dirty="0" smtClean="0"/>
              <a:t>group, click </a:t>
            </a:r>
            <a:r>
              <a:rPr lang="en-US" sz="1200" b="1" dirty="0" smtClean="0"/>
              <a:t>Text Effects</a:t>
            </a:r>
            <a:r>
              <a:rPr lang="en-US" sz="1200" dirty="0" smtClean="0"/>
              <a:t>, point to </a:t>
            </a:r>
            <a:r>
              <a:rPr lang="en-US" sz="1200" b="1" dirty="0" smtClean="0"/>
              <a:t>Reflection</a:t>
            </a:r>
            <a:r>
              <a:rPr lang="en-US" sz="1200" dirty="0" smtClean="0"/>
              <a:t>,</a:t>
            </a:r>
            <a:r>
              <a:rPr lang="en-US" sz="1200" baseline="0" dirty="0" smtClean="0"/>
              <a:t> and then under </a:t>
            </a:r>
            <a:r>
              <a:rPr lang="en-US" sz="1200" b="1" baseline="0" dirty="0" smtClean="0"/>
              <a:t>Reflection Variations</a:t>
            </a:r>
            <a:r>
              <a:rPr lang="en-US" sz="1200" baseline="0" dirty="0" smtClean="0"/>
              <a:t> select </a:t>
            </a:r>
            <a:r>
              <a:rPr lang="en-US" sz="1200" b="1" baseline="0" dirty="0" smtClean="0"/>
              <a:t>Tight Reflection, touching</a:t>
            </a:r>
            <a:r>
              <a:rPr lang="en-US" sz="1200" baseline="0" dirty="0" smtClean="0"/>
              <a:t> (first row, first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 Under </a:t>
            </a:r>
            <a:r>
              <a:rPr lang="en-US" sz="1200" b="1" dirty="0" smtClean="0"/>
              <a:t>Drawing Tools</a:t>
            </a:r>
            <a:r>
              <a:rPr lang="en-US" sz="1200" dirty="0" smtClean="0"/>
              <a:t>, on the </a:t>
            </a:r>
            <a:r>
              <a:rPr lang="en-US" sz="1200" b="1" dirty="0" smtClean="0"/>
              <a:t>Format</a:t>
            </a:r>
            <a:r>
              <a:rPr lang="en-US" sz="1200" dirty="0" smtClean="0"/>
              <a:t> tab, in the </a:t>
            </a:r>
            <a:r>
              <a:rPr lang="en-US" sz="1200" b="1" dirty="0" smtClean="0"/>
              <a:t>WordArt Styles </a:t>
            </a:r>
            <a:r>
              <a:rPr lang="en-US" sz="1200" dirty="0" smtClean="0"/>
              <a:t>group, click </a:t>
            </a:r>
            <a:r>
              <a:rPr lang="en-US" sz="1200" b="1" dirty="0" smtClean="0"/>
              <a:t>Text Effects</a:t>
            </a:r>
            <a:r>
              <a:rPr lang="en-US" sz="1200" dirty="0" smtClean="0"/>
              <a:t>, point to </a:t>
            </a:r>
            <a:r>
              <a:rPr lang="en-US" sz="1200" b="1" dirty="0" smtClean="0"/>
              <a:t>Bevel</a:t>
            </a:r>
            <a:r>
              <a:rPr lang="en-US" sz="1200" dirty="0" smtClean="0"/>
              <a:t>, and then under </a:t>
            </a:r>
            <a:r>
              <a:rPr lang="en-US" sz="1200" b="1" dirty="0" smtClean="0"/>
              <a:t>Bevel</a:t>
            </a:r>
            <a:r>
              <a:rPr lang="en-US" sz="1200" dirty="0" smtClean="0"/>
              <a:t> click </a:t>
            </a:r>
            <a:r>
              <a:rPr lang="en-US" sz="1200" b="1" dirty="0" smtClean="0"/>
              <a:t>Angle</a:t>
            </a:r>
            <a:r>
              <a:rPr lang="en-US" sz="1200" dirty="0" smtClean="0"/>
              <a:t> (second row, first</a:t>
            </a:r>
            <a:r>
              <a:rPr lang="en-US" sz="1200" baseline="0" dirty="0" smtClean="0"/>
              <a:t> option from the left). </a:t>
            </a:r>
            <a:endParaRPr lang="en-US" sz="1200" i="0" baseline="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dirty="0" smtClean="0"/>
              <a:t>To</a:t>
            </a:r>
            <a:r>
              <a:rPr lang="en-US" sz="1200" baseline="0" dirty="0" smtClean="0"/>
              <a:t> reproduce the background on this slide, do the following:</a:t>
            </a:r>
            <a:endParaRPr lang="en-US" sz="1200" i="0" baseline="0" dirty="0" smtClean="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dirty="0" smtClean="0">
                <a:solidFill>
                  <a:schemeClr val="tx1"/>
                </a:solidFill>
                <a:latin typeface="+mn-lt"/>
                <a:ea typeface="+mn-ea"/>
                <a:cs typeface="+mn-cs"/>
              </a:rPr>
              <a:t>Right-click the slide background area, then click </a:t>
            </a:r>
            <a:r>
              <a:rPr lang="en-US" sz="1200" b="1" kern="1200" dirty="0" smtClean="0">
                <a:solidFill>
                  <a:schemeClr val="tx1"/>
                </a:solidFill>
                <a:latin typeface="+mn-lt"/>
                <a:ea typeface="+mn-ea"/>
                <a:cs typeface="+mn-cs"/>
              </a:rPr>
              <a:t>Format Background</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a:t>
            </a:r>
            <a:r>
              <a:rPr lang="en-US" sz="1200" b="0" kern="1200" baseline="0" dirty="0" smtClean="0">
                <a:solidFill>
                  <a:schemeClr val="tx1"/>
                </a:solidFill>
                <a:latin typeface="+mn-lt"/>
                <a:ea typeface="+mn-ea"/>
                <a:cs typeface="+mn-cs"/>
              </a:rPr>
              <a:t> in the right pane, and then do the following:</a:t>
            </a:r>
            <a:endParaRPr lang="en-US" sz="1200" b="0" kern="1200" dirty="0" smtClean="0">
              <a:solidFill>
                <a:schemeClr val="tx1"/>
              </a:solidFill>
              <a:latin typeface="+mn-lt"/>
              <a:ea typeface="+mn-ea"/>
              <a:cs typeface="+mn-cs"/>
            </a:endParaRP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Type</a:t>
            </a:r>
            <a:r>
              <a:rPr lang="en-US" sz="1200" b="0" kern="1200" baseline="0" dirty="0" smtClean="0">
                <a:solidFill>
                  <a:schemeClr val="tx1"/>
                </a:solidFill>
                <a:latin typeface="+mn-lt"/>
                <a:ea typeface="+mn-ea"/>
                <a:cs typeface="+mn-cs"/>
              </a:rPr>
              <a:t> list, select </a:t>
            </a:r>
            <a:r>
              <a:rPr lang="en-US" sz="1200" b="1" kern="1200" baseline="0" dirty="0" smtClean="0">
                <a:solidFill>
                  <a:schemeClr val="tx1"/>
                </a:solidFill>
                <a:latin typeface="+mn-lt"/>
                <a:ea typeface="+mn-ea"/>
                <a:cs typeface="+mn-cs"/>
              </a:rPr>
              <a:t>Linear</a:t>
            </a:r>
            <a:r>
              <a:rPr lang="en-US" sz="1200" b="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smtClean="0"/>
              <a:t>Click the button next to </a:t>
            </a:r>
            <a:r>
              <a:rPr lang="en-US" sz="1200" b="1" dirty="0" smtClean="0"/>
              <a:t>Direction</a:t>
            </a:r>
            <a:r>
              <a:rPr lang="en-US" sz="1200" dirty="0" smtClean="0"/>
              <a:t>, and then</a:t>
            </a:r>
            <a:r>
              <a:rPr lang="en-US" sz="1200" baseline="0" dirty="0" smtClean="0"/>
              <a:t> click</a:t>
            </a:r>
            <a:r>
              <a:rPr lang="en-US" sz="1200" b="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Linear Down </a:t>
            </a:r>
            <a:r>
              <a:rPr lang="en-US" sz="1200" b="0" kern="1200" baseline="0" dirty="0" smtClean="0">
                <a:solidFill>
                  <a:schemeClr val="tx1"/>
                </a:solidFill>
                <a:latin typeface="+mn-lt"/>
                <a:ea typeface="+mn-ea"/>
                <a:cs typeface="+mn-cs"/>
              </a:rPr>
              <a:t>(first row, second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Angle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90%</a:t>
            </a:r>
            <a:r>
              <a:rPr lang="en-US" sz="1200" b="0" kern="1200" baseline="0" dirty="0" smtClean="0">
                <a:solidFill>
                  <a:schemeClr val="tx1"/>
                </a:solidFill>
                <a:latin typeface="+mn-lt"/>
                <a:ea typeface="+mn-ea"/>
                <a:cs typeface="+mn-cs"/>
              </a:rPr>
              <a:t>. </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Gradient stops</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Add</a:t>
            </a:r>
            <a:r>
              <a:rPr lang="en-US" sz="1200" b="0" kern="1200" baseline="0" dirty="0" smtClean="0">
                <a:solidFill>
                  <a:schemeClr val="tx1"/>
                </a:solidFill>
                <a:latin typeface="+mn-lt"/>
                <a:ea typeface="+mn-ea"/>
                <a:cs typeface="+mn-cs"/>
              </a:rPr>
              <a:t> or </a:t>
            </a:r>
            <a:r>
              <a:rPr lang="en-US" sz="1200" b="1" kern="1200" baseline="0" dirty="0" smtClean="0">
                <a:solidFill>
                  <a:schemeClr val="tx1"/>
                </a:solidFill>
                <a:latin typeface="+mn-lt"/>
                <a:ea typeface="+mn-ea"/>
                <a:cs typeface="+mn-cs"/>
              </a:rPr>
              <a:t>Remove</a:t>
            </a:r>
            <a:r>
              <a:rPr lang="en-US" sz="1200" b="0" kern="1200" baseline="0" dirty="0" smtClean="0">
                <a:solidFill>
                  <a:schemeClr val="tx1"/>
                </a:solidFill>
                <a:latin typeface="+mn-lt"/>
                <a:ea typeface="+mn-ea"/>
                <a:cs typeface="+mn-cs"/>
              </a:rPr>
              <a:t> until three stops appear in the drop-down list.</a:t>
            </a:r>
            <a:endParaRPr lang="en-US" sz="1200" baseline="0" dirty="0" smtClean="0"/>
          </a:p>
          <a:p>
            <a:pPr marL="228600" marR="0" lvl="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smtClean="0"/>
              <a:t>Also under </a:t>
            </a:r>
            <a:r>
              <a:rPr lang="en-US" sz="1200" b="1" dirty="0" smtClean="0"/>
              <a:t>Gradient stops</a:t>
            </a:r>
            <a:r>
              <a:rPr lang="en-US" sz="1200" dirty="0" smtClean="0"/>
              <a:t>, customize the gradient stops that you added as follows:</a:t>
            </a:r>
          </a:p>
          <a:p>
            <a:pPr marL="685800" lvl="1" indent="-228600">
              <a:buFont typeface="Arial" pitchFamily="34" charset="0"/>
              <a:buChar char="•"/>
              <a:defRPr/>
            </a:pPr>
            <a:r>
              <a:rPr lang="en-US" sz="1200" dirty="0" smtClean="0"/>
              <a:t>Select </a:t>
            </a:r>
            <a:r>
              <a:rPr lang="en-US" sz="1200" b="1" dirty="0" smtClean="0"/>
              <a:t>Stop 1 </a:t>
            </a:r>
            <a:r>
              <a:rPr lang="en-US" sz="1200" dirty="0" smtClean="0"/>
              <a:t>from the list, and then do the following:</a:t>
            </a:r>
          </a:p>
          <a:p>
            <a:pPr marL="1143000" lvl="2" indent="-228600">
              <a:buFont typeface="Arial" pitchFamily="34" charset="0"/>
              <a:buChar char="•"/>
              <a:defRPr/>
            </a:pPr>
            <a:r>
              <a:rPr lang="en-US" sz="1200" b="0" dirty="0" smtClean="0"/>
              <a:t>In</a:t>
            </a:r>
            <a:r>
              <a:rPr lang="en-US" sz="1200" dirty="0" smtClean="0"/>
              <a:t> the </a:t>
            </a:r>
            <a:r>
              <a:rPr lang="en-US" sz="1200" b="1" dirty="0" smtClean="0"/>
              <a:t>Stop position </a:t>
            </a:r>
            <a:r>
              <a:rPr lang="en-US" sz="1200" dirty="0" smtClean="0"/>
              <a:t>box, enter</a:t>
            </a:r>
            <a:r>
              <a:rPr lang="en-US" sz="1200" baseline="0" dirty="0" smtClean="0"/>
              <a:t> </a:t>
            </a:r>
            <a:r>
              <a:rPr lang="en-US" sz="1200" b="1" dirty="0" smtClean="0"/>
              <a:t>64%</a:t>
            </a:r>
            <a:r>
              <a:rPr lang="en-US" sz="1200" dirty="0" smtClean="0"/>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 then</a:t>
            </a:r>
            <a:r>
              <a:rPr lang="en-US" sz="1200" baseline="0" dirty="0" smtClean="0"/>
              <a:t> </a:t>
            </a:r>
            <a:r>
              <a:rPr lang="en-US" sz="1200" i="0" baseline="0" dirty="0" smtClean="0"/>
              <a:t>under </a:t>
            </a:r>
            <a:r>
              <a:rPr lang="en-US" sz="1200" b="1" i="0" baseline="0" dirty="0" smtClean="0"/>
              <a:t>Theme Colors</a:t>
            </a:r>
            <a:r>
              <a:rPr lang="en-US" sz="1200" i="0" baseline="0" dirty="0" smtClean="0"/>
              <a:t> </a:t>
            </a:r>
            <a:r>
              <a:rPr lang="en-US" sz="1200" dirty="0" smtClean="0"/>
              <a:t>click </a:t>
            </a:r>
            <a:r>
              <a:rPr lang="en-US" sz="1200" b="1" dirty="0" smtClean="0"/>
              <a:t>Black,</a:t>
            </a:r>
            <a:r>
              <a:rPr lang="en-US" sz="1200" b="1" baseline="0" dirty="0" smtClean="0"/>
              <a:t> Text 1, Lighter 5% </a:t>
            </a:r>
            <a:r>
              <a:rPr lang="en-US" sz="1200" b="0" baseline="0" dirty="0" smtClean="0"/>
              <a:t>(sixth row, second option from the left).</a:t>
            </a:r>
            <a:endParaRPr lang="en-US" sz="1200" b="0" dirty="0" smtClean="0"/>
          </a:p>
          <a:p>
            <a:pPr marL="685800" lvl="1" indent="-228600">
              <a:buFont typeface="Arial" pitchFamily="34" charset="0"/>
              <a:buChar char="•"/>
              <a:defRPr/>
            </a:pPr>
            <a:r>
              <a:rPr lang="en-US" sz="1200" dirty="0" smtClean="0"/>
              <a:t>Select </a:t>
            </a:r>
            <a:r>
              <a:rPr lang="en-US" sz="1200" b="1" dirty="0" smtClean="0"/>
              <a:t>Stop 2 </a:t>
            </a:r>
            <a:r>
              <a:rPr lang="en-US" sz="1200" dirty="0" smtClean="0"/>
              <a:t>from the list, and then do the following:</a:t>
            </a:r>
          </a:p>
          <a:p>
            <a:pPr marL="1143000" lvl="2" indent="-228600">
              <a:buFont typeface="Arial" pitchFamily="34" charset="0"/>
              <a:buChar char="•"/>
              <a:defRPr/>
            </a:pPr>
            <a:r>
              <a:rPr lang="en-US" sz="1200" b="0" dirty="0" smtClean="0"/>
              <a:t>In</a:t>
            </a:r>
            <a:r>
              <a:rPr lang="en-US" sz="1200" dirty="0" smtClean="0"/>
              <a:t> the </a:t>
            </a:r>
            <a:r>
              <a:rPr lang="en-US" sz="1200" b="1" dirty="0" smtClean="0"/>
              <a:t>Stop position </a:t>
            </a:r>
            <a:r>
              <a:rPr lang="en-US" sz="1200" dirty="0" smtClean="0"/>
              <a:t>box, enter</a:t>
            </a:r>
            <a:r>
              <a:rPr lang="en-US" sz="1200" baseline="0" dirty="0" smtClean="0"/>
              <a:t> </a:t>
            </a:r>
            <a:r>
              <a:rPr lang="en-US" sz="1200" b="1" dirty="0" smtClean="0"/>
              <a:t>65%</a:t>
            </a:r>
            <a:r>
              <a:rPr lang="en-US" sz="1200" dirty="0" smtClean="0"/>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 then </a:t>
            </a:r>
            <a:r>
              <a:rPr lang="en-US" sz="1200" i="0" baseline="0" dirty="0" smtClean="0"/>
              <a:t>under </a:t>
            </a:r>
            <a:r>
              <a:rPr lang="en-US" sz="1200" b="1" i="0" baseline="0" dirty="0" smtClean="0"/>
              <a:t>Theme Colors</a:t>
            </a:r>
            <a:r>
              <a:rPr lang="en-US" sz="1200" i="0" baseline="0" dirty="0" smtClean="0"/>
              <a:t> </a:t>
            </a:r>
            <a:r>
              <a:rPr lang="en-US" sz="1200" dirty="0" smtClean="0"/>
              <a:t>click </a:t>
            </a:r>
            <a:r>
              <a:rPr lang="en-US" sz="1200" b="1" dirty="0" smtClean="0"/>
              <a:t>Black,</a:t>
            </a:r>
            <a:r>
              <a:rPr lang="en-US" sz="1200" b="1" baseline="0" dirty="0" smtClean="0"/>
              <a:t> Text 1, Lighter 5% </a:t>
            </a:r>
            <a:r>
              <a:rPr lang="en-US" sz="1200" b="0" baseline="0" dirty="0" smtClean="0"/>
              <a:t>(sixth row, second option from the left).</a:t>
            </a:r>
            <a:endParaRPr lang="en-US" sz="1200" b="0" dirty="0" smtClean="0"/>
          </a:p>
          <a:p>
            <a:pPr marL="685800" lvl="1" indent="-228600">
              <a:buFont typeface="Arial" pitchFamily="34" charset="0"/>
              <a:buChar char="•"/>
              <a:defRPr/>
            </a:pPr>
            <a:r>
              <a:rPr lang="en-US" sz="1200" dirty="0" smtClean="0"/>
              <a:t>Select </a:t>
            </a:r>
            <a:r>
              <a:rPr lang="en-US" sz="1200" b="1" dirty="0" smtClean="0"/>
              <a:t>Stop 3 </a:t>
            </a:r>
            <a:r>
              <a:rPr lang="en-US" sz="1200" dirty="0" smtClean="0"/>
              <a:t>from the list, and then do the following:</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dirty="0" smtClean="0"/>
              <a:t>In</a:t>
            </a:r>
            <a:r>
              <a:rPr lang="en-US" sz="1200" dirty="0" smtClean="0"/>
              <a:t> the </a:t>
            </a:r>
            <a:r>
              <a:rPr lang="en-US" sz="1200" b="1" dirty="0" smtClean="0"/>
              <a:t>Stop position </a:t>
            </a:r>
            <a:r>
              <a:rPr lang="en-US" sz="1200" dirty="0" smtClean="0"/>
              <a:t>box, enter</a:t>
            </a:r>
            <a:r>
              <a:rPr lang="en-US" sz="1200" baseline="0" dirty="0" smtClean="0"/>
              <a:t> </a:t>
            </a:r>
            <a:r>
              <a:rPr lang="en-US" sz="1200" b="1" baseline="0" dirty="0" smtClean="0"/>
              <a:t>100</a:t>
            </a:r>
            <a:r>
              <a:rPr lang="en-US" sz="1200" b="1" dirty="0" smtClean="0"/>
              <a:t>%</a:t>
            </a:r>
            <a:r>
              <a:rPr lang="en-US" sz="1200" dirty="0" smtClean="0"/>
              <a:t>. </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and then </a:t>
            </a:r>
            <a:r>
              <a:rPr lang="en-US" sz="1200" i="0" baseline="0" dirty="0" smtClean="0"/>
              <a:t>under </a:t>
            </a:r>
            <a:r>
              <a:rPr lang="en-US" sz="1200" b="1" i="0" baseline="0" dirty="0" smtClean="0"/>
              <a:t>Theme Colors</a:t>
            </a:r>
            <a:r>
              <a:rPr lang="en-US" sz="1200" dirty="0" smtClean="0"/>
              <a:t> click </a:t>
            </a:r>
            <a:r>
              <a:rPr lang="en-US" sz="1200" b="1" dirty="0" smtClean="0"/>
              <a:t>Black,</a:t>
            </a:r>
            <a:r>
              <a:rPr lang="en-US" sz="1200" b="1" baseline="0" dirty="0" smtClean="0"/>
              <a:t> Text 1, Lighter 25% </a:t>
            </a:r>
            <a:r>
              <a:rPr lang="en-US" sz="1200" b="0" baseline="0" dirty="0" smtClean="0"/>
              <a:t>(fourth row, second option from the left).</a:t>
            </a: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es Placeholder 8"/>
          <p:cNvSpPr>
            <a:spLocks noGrp="1"/>
          </p:cNvSpPr>
          <p:nvPr>
            <p:ph type="body" idx="1"/>
          </p:nvPr>
        </p:nvSpPr>
        <p:spPr/>
        <p:txBody>
          <a:bodyPr>
            <a:normAutofit/>
          </a:bodyPr>
          <a:lstStyle/>
          <a:p>
            <a:r>
              <a:rPr lang="en-US" sz="1400" b="1" i="0" dirty="0" smtClean="0"/>
              <a:t>Picture and text with reflection</a:t>
            </a:r>
          </a:p>
          <a:p>
            <a:r>
              <a:rPr lang="en-US" sz="1400" dirty="0" smtClean="0"/>
              <a:t>(Basic)</a:t>
            </a:r>
          </a:p>
          <a:p>
            <a:endParaRPr lang="en-US" sz="1200" dirty="0" smtClean="0"/>
          </a:p>
          <a:p>
            <a:endParaRPr lang="en-US" sz="1200" dirty="0" smtClean="0"/>
          </a:p>
          <a:p>
            <a:r>
              <a:rPr lang="en-US" sz="1200" dirty="0" smtClean="0"/>
              <a:t>To reproduce the picture effects on this slide, do</a:t>
            </a:r>
            <a:r>
              <a:rPr lang="en-US" sz="1200" baseline="0" dirty="0" smtClean="0"/>
              <a:t>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Illustrations</a:t>
            </a:r>
            <a:r>
              <a:rPr lang="en-US" sz="1200" baseline="0" dirty="0" smtClean="0"/>
              <a:t> group, click </a:t>
            </a:r>
            <a:r>
              <a:rPr lang="en-US" sz="1200" b="1" baseline="0" dirty="0" smtClean="0"/>
              <a:t>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Picture Tools</a:t>
            </a:r>
            <a:r>
              <a:rPr lang="en-US" sz="1200" i="0" baseline="0" dirty="0" smtClean="0"/>
              <a:t>, on the </a:t>
            </a:r>
            <a:r>
              <a:rPr lang="en-US" sz="1200" b="1" i="0" baseline="0" dirty="0" smtClean="0"/>
              <a:t>Format</a:t>
            </a:r>
            <a:r>
              <a:rPr lang="en-US" sz="1200" i="0" baseline="0" dirty="0" smtClean="0"/>
              <a:t> tab, in the bottom right corner of the </a:t>
            </a:r>
            <a:r>
              <a:rPr lang="en-US" sz="1200" b="1" i="0" baseline="0" dirty="0" smtClean="0"/>
              <a:t>Size</a:t>
            </a:r>
            <a:r>
              <a:rPr lang="en-US" sz="1200" i="0" baseline="0" dirty="0" smtClean="0"/>
              <a:t> group, click the </a:t>
            </a:r>
            <a:r>
              <a:rPr lang="en-US" sz="1200" b="1" dirty="0" smtClean="0"/>
              <a:t>Size and Position</a:t>
            </a:r>
            <a:r>
              <a:rPr lang="en-US" sz="1200" b="0" dirty="0" smtClean="0"/>
              <a:t> dialog</a:t>
            </a:r>
            <a:r>
              <a:rPr lang="en-US" sz="1200" b="0" baseline="0" dirty="0" smtClean="0"/>
              <a:t> box launcher. </a:t>
            </a:r>
            <a:r>
              <a:rPr lang="en-US" sz="1200" dirty="0" smtClean="0"/>
              <a:t>In the </a:t>
            </a:r>
            <a:r>
              <a:rPr lang="en-US" sz="1200" b="1" dirty="0" smtClean="0"/>
              <a:t>Size and Position </a:t>
            </a:r>
            <a:r>
              <a:rPr lang="en-US" sz="1200" dirty="0" smtClean="0"/>
              <a:t> dialog box</a:t>
            </a:r>
            <a:r>
              <a:rPr lang="en-US" sz="1200" baseline="0" dirty="0" smtClean="0"/>
              <a:t>, o</a:t>
            </a:r>
            <a:r>
              <a:rPr lang="en-US" sz="1200" dirty="0" smtClean="0"/>
              <a:t>n the </a:t>
            </a:r>
            <a:r>
              <a:rPr lang="en-US" sz="1200" b="1" dirty="0" smtClean="0"/>
              <a:t>Size</a:t>
            </a:r>
            <a:r>
              <a:rPr lang="en-US" sz="1200" dirty="0" smtClean="0"/>
              <a:t> tab, resize or crop the picture as needed so that</a:t>
            </a:r>
            <a:r>
              <a:rPr lang="en-US" sz="1200" baseline="0" dirty="0" smtClean="0"/>
              <a:t> under </a:t>
            </a:r>
            <a:r>
              <a:rPr lang="en-US" sz="1200" b="1" baseline="0" dirty="0" smtClean="0"/>
              <a:t>Size and rotate</a:t>
            </a:r>
            <a:r>
              <a:rPr lang="en-US" sz="1200" baseline="0" dirty="0" smtClean="0"/>
              <a:t>, the </a:t>
            </a:r>
            <a:r>
              <a:rPr lang="en-US" sz="1200" b="1" baseline="0" dirty="0" smtClean="0"/>
              <a:t>Height</a:t>
            </a:r>
            <a:r>
              <a:rPr lang="en-US" sz="1200" baseline="0" dirty="0" smtClean="0"/>
              <a:t> box is set to </a:t>
            </a:r>
            <a:r>
              <a:rPr lang="en-US" sz="1200" b="1" baseline="0" dirty="0" smtClean="0"/>
              <a:t>3.17”</a:t>
            </a:r>
            <a:r>
              <a:rPr lang="en-US" sz="1200" baseline="0" dirty="0" smtClean="0"/>
              <a:t> and the </a:t>
            </a:r>
            <a:r>
              <a:rPr lang="en-US" sz="1200" b="1" baseline="0" dirty="0" smtClean="0"/>
              <a:t>Width</a:t>
            </a:r>
            <a:r>
              <a:rPr lang="en-US" sz="1200" baseline="0" dirty="0" smtClean="0"/>
              <a:t> box is set to </a:t>
            </a:r>
            <a:r>
              <a:rPr lang="en-US" sz="1200" b="1" baseline="0" dirty="0" smtClean="0"/>
              <a:t>10”</a:t>
            </a:r>
            <a:r>
              <a:rPr lang="en-US" sz="1200" baseline="0" dirty="0" smtClean="0"/>
              <a:t>. Resize the picture under </a:t>
            </a:r>
            <a:r>
              <a:rPr lang="en-US" sz="1200" b="1" baseline="0" dirty="0" smtClean="0"/>
              <a:t>Size and rotate </a:t>
            </a:r>
            <a:r>
              <a:rPr lang="en-US" sz="1200" baseline="0" dirty="0" smtClean="0"/>
              <a:t>by entering values into the </a:t>
            </a:r>
            <a:r>
              <a:rPr lang="en-US" sz="1200" b="1" baseline="0" dirty="0" smtClean="0"/>
              <a:t>Height</a:t>
            </a:r>
            <a:r>
              <a:rPr lang="en-US" sz="1200" baseline="0" dirty="0" smtClean="0"/>
              <a:t> and </a:t>
            </a:r>
            <a:r>
              <a:rPr lang="en-US" sz="1200" b="1" baseline="0" dirty="0" smtClean="0"/>
              <a:t>Width</a:t>
            </a:r>
            <a:r>
              <a:rPr lang="en-US" sz="1200" baseline="0" dirty="0" smtClean="0"/>
              <a:t> boxes. Crop the picture under </a:t>
            </a:r>
            <a:r>
              <a:rPr lang="en-US" sz="1200" b="1" baseline="0" dirty="0" smtClean="0"/>
              <a:t>Crop from </a:t>
            </a:r>
            <a:r>
              <a:rPr lang="en-US" sz="1200" baseline="0" dirty="0" smtClean="0"/>
              <a:t>by entering values into the </a:t>
            </a:r>
            <a:r>
              <a:rPr lang="en-US" sz="1200" b="1" baseline="0" dirty="0" smtClean="0"/>
              <a:t>Left</a:t>
            </a:r>
            <a:r>
              <a:rPr lang="en-US" sz="1200" baseline="0" dirty="0" smtClean="0"/>
              <a:t>, </a:t>
            </a:r>
            <a:r>
              <a:rPr lang="en-US" sz="1200" b="1" baseline="0" dirty="0" smtClean="0"/>
              <a:t>Right</a:t>
            </a:r>
            <a:r>
              <a:rPr lang="en-US" sz="1200" baseline="0" dirty="0" smtClean="0"/>
              <a:t>, </a:t>
            </a:r>
            <a:r>
              <a:rPr lang="en-US" sz="1200" b="1" baseline="0" dirty="0" smtClean="0"/>
              <a:t>Top</a:t>
            </a:r>
            <a:r>
              <a:rPr lang="en-US" sz="1200" baseline="0" dirty="0" smtClean="0"/>
              <a:t>, and </a:t>
            </a:r>
            <a:r>
              <a:rPr lang="en-US" sz="1200" b="1" baseline="0" dirty="0" smtClean="0"/>
              <a:t>Bottom</a:t>
            </a:r>
            <a:r>
              <a:rPr lang="en-US" sz="1200" baseline="0" dirty="0" smtClean="0"/>
              <a:t> boxes.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picture.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Top</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Picture Tools</a:t>
            </a:r>
            <a:r>
              <a:rPr lang="en-US" sz="1200" baseline="0" dirty="0" smtClean="0"/>
              <a:t>, on the </a:t>
            </a:r>
            <a:r>
              <a:rPr lang="en-US" sz="1200" b="1" baseline="0" dirty="0" smtClean="0"/>
              <a:t>Format</a:t>
            </a:r>
            <a:r>
              <a:rPr lang="en-US" sz="1200" baseline="0" dirty="0" smtClean="0"/>
              <a:t> tab, in the </a:t>
            </a:r>
            <a:r>
              <a:rPr lang="en-US" sz="1200" b="1" baseline="0" dirty="0" smtClean="0"/>
              <a:t>Picture Styles </a:t>
            </a:r>
            <a:r>
              <a:rPr lang="en-US" sz="1200" baseline="0" dirty="0" smtClean="0"/>
              <a:t>group, click </a:t>
            </a:r>
            <a:r>
              <a:rPr lang="en-US" sz="1200" b="1" baseline="0" dirty="0" smtClean="0"/>
              <a:t>Picture Effects</a:t>
            </a:r>
            <a:r>
              <a:rPr lang="en-US" sz="1200" baseline="0" dirty="0" smtClean="0"/>
              <a:t>, point to </a:t>
            </a:r>
            <a:r>
              <a:rPr lang="en-US" sz="1200" b="1" baseline="0" dirty="0" smtClean="0"/>
              <a:t>Reflections</a:t>
            </a:r>
            <a:r>
              <a:rPr lang="en-US" sz="1200" baseline="0" dirty="0" smtClean="0"/>
              <a:t>, and then under </a:t>
            </a:r>
            <a:r>
              <a:rPr lang="en-US" sz="1200" b="1" baseline="0" dirty="0" smtClean="0"/>
              <a:t>Reflection Variations </a:t>
            </a:r>
            <a:r>
              <a:rPr lang="en-US" sz="1200" baseline="0" dirty="0" smtClean="0"/>
              <a:t>click </a:t>
            </a:r>
            <a:r>
              <a:rPr lang="en-US" sz="1200" b="1" baseline="0" dirty="0" smtClean="0"/>
              <a:t>Half Reflection, touching </a:t>
            </a:r>
            <a:r>
              <a:rPr lang="en-US" sz="1200" baseline="0" dirty="0" smtClean="0"/>
              <a:t>(first row, second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dirty="0" smtClean="0"/>
              <a:t>Impact </a:t>
            </a:r>
            <a:r>
              <a:rPr lang="en-US" sz="1200" i="0" baseline="0" dirty="0" smtClean="0"/>
              <a:t>from the </a:t>
            </a:r>
            <a:r>
              <a:rPr lang="en-US" sz="1200" b="1" i="0" baseline="0" dirty="0" smtClean="0"/>
              <a:t>Font</a:t>
            </a:r>
            <a:r>
              <a:rPr lang="en-US" sz="1200" i="0" baseline="0" dirty="0" smtClean="0"/>
              <a:t> list and then enter </a:t>
            </a:r>
            <a:r>
              <a:rPr lang="en-US" sz="1200" b="1" dirty="0" smtClean="0"/>
              <a:t>42</a:t>
            </a:r>
            <a:r>
              <a:rPr lang="en-US" sz="1200" i="0" baseline="0" dirty="0" smtClean="0"/>
              <a:t> in the </a:t>
            </a:r>
            <a:r>
              <a:rPr lang="en-US" sz="1200" b="1" i="0" baseline="0" dirty="0" smtClean="0"/>
              <a:t>Font Size </a:t>
            </a:r>
            <a:r>
              <a:rPr lang="en-US" sz="1200" i="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Right</a:t>
            </a:r>
            <a:r>
              <a:rPr lang="en-US" sz="1200" i="0" baseline="0" dirty="0" smtClean="0"/>
              <a:t> to align the text right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point to </a:t>
            </a:r>
            <a:r>
              <a:rPr lang="en-US" sz="1200" b="1" i="0" baseline="0" dirty="0" smtClean="0"/>
              <a:t>Reflection</a:t>
            </a:r>
            <a:r>
              <a:rPr lang="en-US" sz="1200" i="0" baseline="0" dirty="0" smtClean="0"/>
              <a:t>, and then under </a:t>
            </a:r>
            <a:r>
              <a:rPr lang="en-US" sz="1200" b="1" i="0" baseline="0" dirty="0" smtClean="0"/>
              <a:t>Reflection Variations </a:t>
            </a:r>
            <a:r>
              <a:rPr lang="en-US" sz="1200" i="0" baseline="0" dirty="0" smtClean="0"/>
              <a:t>click </a:t>
            </a:r>
            <a:r>
              <a:rPr lang="en-US" sz="1200" b="1" i="0" baseline="0" dirty="0" smtClean="0"/>
              <a:t>Half Reflection, touching </a:t>
            </a:r>
            <a:r>
              <a:rPr lang="en-US" sz="1200" i="0" baseline="0" dirty="0" smtClean="0"/>
              <a:t>(first row, second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bottom right corner of the </a:t>
            </a:r>
            <a:r>
              <a:rPr lang="en-US" sz="1200" b="1" i="0" baseline="0" dirty="0" smtClean="0"/>
              <a:t>WordArt Styles </a:t>
            </a:r>
            <a:r>
              <a:rPr lang="en-US" sz="1200" i="0" baseline="0" dirty="0" smtClean="0"/>
              <a:t>group, click the </a:t>
            </a:r>
            <a:r>
              <a:rPr lang="en-US" sz="1200" b="1" i="0" baseline="0" dirty="0" smtClean="0"/>
              <a:t>Format Text Effects </a:t>
            </a:r>
            <a:r>
              <a:rPr lang="en-US" sz="1200" i="0" baseline="0" dirty="0" smtClean="0"/>
              <a:t>dialog box launcher. In the </a:t>
            </a:r>
            <a:r>
              <a:rPr lang="en-US" sz="1200" b="1" i="0" baseline="0" dirty="0" smtClean="0"/>
              <a:t>Format Text Effects </a:t>
            </a:r>
            <a:r>
              <a:rPr lang="en-US" sz="1200" i="0" baseline="0" dirty="0" smtClean="0"/>
              <a:t>dialog box, click </a:t>
            </a:r>
            <a:r>
              <a:rPr lang="en-US" sz="1200" b="1" i="0" baseline="0" dirty="0" smtClean="0"/>
              <a:t>Text Fill </a:t>
            </a:r>
            <a:r>
              <a:rPr lang="en-US" sz="1200" i="0" baseline="0" dirty="0" smtClean="0"/>
              <a:t>in the left pane, select </a:t>
            </a:r>
            <a:r>
              <a:rPr lang="en-US" sz="1200" b="1" i="0" baseline="0" dirty="0" smtClean="0"/>
              <a:t>Solid fill </a:t>
            </a:r>
            <a:r>
              <a:rPr lang="en-US" sz="1200" i="0" baseline="0" dirty="0" smtClean="0"/>
              <a:t>in the </a:t>
            </a:r>
            <a:r>
              <a:rPr lang="en-US" sz="1200" b="1" i="0" baseline="0" dirty="0" smtClean="0"/>
              <a:t>Text Fill</a:t>
            </a:r>
            <a:r>
              <a:rPr lang="en-US" sz="1200" i="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Click the button next to </a:t>
            </a:r>
            <a:r>
              <a:rPr lang="en-US" sz="1200" b="1" i="0" baseline="0" dirty="0" smtClean="0"/>
              <a:t>Color</a:t>
            </a:r>
            <a:r>
              <a:rPr lang="en-US" sz="1200" i="0" baseline="0" dirty="0" smtClean="0"/>
              <a:t>, and then under </a:t>
            </a:r>
            <a:r>
              <a:rPr lang="en-US" sz="1200" b="1" i="0" baseline="0" dirty="0" smtClean="0"/>
              <a:t>Theme Colors</a:t>
            </a:r>
            <a:r>
              <a:rPr lang="en-US" sz="1200" i="0" baseline="0" dirty="0" smtClean="0"/>
              <a:t>, click </a:t>
            </a:r>
            <a:r>
              <a:rPr lang="en-US" sz="1200" b="1" i="0" baseline="0" dirty="0" smtClean="0"/>
              <a:t>White, Background 1 </a:t>
            </a:r>
            <a:r>
              <a:rPr lang="en-US" sz="1200" i="0" baseline="0" dirty="0" smtClean="0"/>
              <a:t>(first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Transparency</a:t>
            </a:r>
            <a:r>
              <a:rPr lang="en-US" sz="1200" i="0" baseline="0" dirty="0" smtClean="0"/>
              <a:t> box, enter </a:t>
            </a:r>
            <a:r>
              <a:rPr lang="en-US" sz="1200" b="1" i="0" baseline="0" dirty="0" smtClean="0"/>
              <a:t>12%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slide, drag the text box onto the picture to position as needed.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 </a:t>
            </a:r>
            <a:r>
              <a:rPr lang="en-US" sz="1200" b="0" kern="1200" dirty="0" smtClean="0">
                <a:solidFill>
                  <a:schemeClr val="tx1"/>
                </a:solidFill>
                <a:latin typeface="+mn-lt"/>
                <a:ea typeface="+mn-ea"/>
                <a:cs typeface="+mn-cs"/>
              </a:rPr>
              <a:t>(second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 </a:t>
            </a:r>
            <a:r>
              <a:rPr lang="en-US" sz="1200" b="0" kern="1200" dirty="0" smtClean="0">
                <a:solidFill>
                  <a:schemeClr val="tx1"/>
                </a:solidFill>
                <a:latin typeface="+mn-lt"/>
                <a:ea typeface="+mn-ea"/>
                <a:cs typeface="+mn-cs"/>
              </a:rPr>
              <a:t>(fifth row, first option from the left).</a:t>
            </a:r>
            <a:endParaRPr lang="en-US" sz="1200" b="0" dirty="0" smtClean="0"/>
          </a:p>
          <a:p>
            <a:endParaRPr lang="en-US" sz="1400" dirty="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es Placeholder 8"/>
          <p:cNvSpPr>
            <a:spLocks noGrp="1"/>
          </p:cNvSpPr>
          <p:nvPr>
            <p:ph type="body" idx="1"/>
          </p:nvPr>
        </p:nvSpPr>
        <p:spPr/>
        <p:txBody>
          <a:bodyPr>
            <a:normAutofit/>
          </a:bodyPr>
          <a:lstStyle/>
          <a:p>
            <a:r>
              <a:rPr lang="en-US" sz="1400" b="1" i="0" dirty="0" smtClean="0"/>
              <a:t>Picture and text with reflection</a:t>
            </a:r>
          </a:p>
          <a:p>
            <a:r>
              <a:rPr lang="en-US" sz="1400" dirty="0" smtClean="0"/>
              <a:t>(Basic)</a:t>
            </a:r>
          </a:p>
          <a:p>
            <a:endParaRPr lang="en-US" sz="1200" dirty="0" smtClean="0"/>
          </a:p>
          <a:p>
            <a:endParaRPr lang="en-US" sz="1200" dirty="0" smtClean="0"/>
          </a:p>
          <a:p>
            <a:r>
              <a:rPr lang="en-US" sz="1200" dirty="0" smtClean="0"/>
              <a:t>To reproduce the picture effects on this slide, do</a:t>
            </a:r>
            <a:r>
              <a:rPr lang="en-US" sz="1200" baseline="0" dirty="0" smtClean="0"/>
              <a:t>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Illustrations</a:t>
            </a:r>
            <a:r>
              <a:rPr lang="en-US" sz="1200" baseline="0" dirty="0" smtClean="0"/>
              <a:t> group, click </a:t>
            </a:r>
            <a:r>
              <a:rPr lang="en-US" sz="1200" b="1" baseline="0" dirty="0" smtClean="0"/>
              <a:t>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Picture Tools</a:t>
            </a:r>
            <a:r>
              <a:rPr lang="en-US" sz="1200" i="0" baseline="0" dirty="0" smtClean="0"/>
              <a:t>, on the </a:t>
            </a:r>
            <a:r>
              <a:rPr lang="en-US" sz="1200" b="1" i="0" baseline="0" dirty="0" smtClean="0"/>
              <a:t>Format</a:t>
            </a:r>
            <a:r>
              <a:rPr lang="en-US" sz="1200" i="0" baseline="0" dirty="0" smtClean="0"/>
              <a:t> tab, in the bottom right corner of the </a:t>
            </a:r>
            <a:r>
              <a:rPr lang="en-US" sz="1200" b="1" i="0" baseline="0" dirty="0" smtClean="0"/>
              <a:t>Size</a:t>
            </a:r>
            <a:r>
              <a:rPr lang="en-US" sz="1200" i="0" baseline="0" dirty="0" smtClean="0"/>
              <a:t> group, click the </a:t>
            </a:r>
            <a:r>
              <a:rPr lang="en-US" sz="1200" b="1" dirty="0" smtClean="0"/>
              <a:t>Size and Position</a:t>
            </a:r>
            <a:r>
              <a:rPr lang="en-US" sz="1200" b="0" dirty="0" smtClean="0"/>
              <a:t> dialog</a:t>
            </a:r>
            <a:r>
              <a:rPr lang="en-US" sz="1200" b="0" baseline="0" dirty="0" smtClean="0"/>
              <a:t> box launcher. </a:t>
            </a:r>
            <a:r>
              <a:rPr lang="en-US" sz="1200" dirty="0" smtClean="0"/>
              <a:t>In the </a:t>
            </a:r>
            <a:r>
              <a:rPr lang="en-US" sz="1200" b="1" dirty="0" smtClean="0"/>
              <a:t>Size and Position </a:t>
            </a:r>
            <a:r>
              <a:rPr lang="en-US" sz="1200" dirty="0" smtClean="0"/>
              <a:t> dialog box</a:t>
            </a:r>
            <a:r>
              <a:rPr lang="en-US" sz="1200" baseline="0" dirty="0" smtClean="0"/>
              <a:t>, o</a:t>
            </a:r>
            <a:r>
              <a:rPr lang="en-US" sz="1200" dirty="0" smtClean="0"/>
              <a:t>n the </a:t>
            </a:r>
            <a:r>
              <a:rPr lang="en-US" sz="1200" b="1" dirty="0" smtClean="0"/>
              <a:t>Size</a:t>
            </a:r>
            <a:r>
              <a:rPr lang="en-US" sz="1200" dirty="0" smtClean="0"/>
              <a:t> tab, resize or crop the picture as needed so that</a:t>
            </a:r>
            <a:r>
              <a:rPr lang="en-US" sz="1200" baseline="0" dirty="0" smtClean="0"/>
              <a:t> under </a:t>
            </a:r>
            <a:r>
              <a:rPr lang="en-US" sz="1200" b="1" baseline="0" dirty="0" smtClean="0"/>
              <a:t>Size and rotate</a:t>
            </a:r>
            <a:r>
              <a:rPr lang="en-US" sz="1200" baseline="0" dirty="0" smtClean="0"/>
              <a:t>, the </a:t>
            </a:r>
            <a:r>
              <a:rPr lang="en-US" sz="1200" b="1" baseline="0" dirty="0" smtClean="0"/>
              <a:t>Height</a:t>
            </a:r>
            <a:r>
              <a:rPr lang="en-US" sz="1200" baseline="0" dirty="0" smtClean="0"/>
              <a:t> box is set to </a:t>
            </a:r>
            <a:r>
              <a:rPr lang="en-US" sz="1200" b="1" baseline="0" dirty="0" smtClean="0"/>
              <a:t>3.17”</a:t>
            </a:r>
            <a:r>
              <a:rPr lang="en-US" sz="1200" baseline="0" dirty="0" smtClean="0"/>
              <a:t> and the </a:t>
            </a:r>
            <a:r>
              <a:rPr lang="en-US" sz="1200" b="1" baseline="0" dirty="0" smtClean="0"/>
              <a:t>Width</a:t>
            </a:r>
            <a:r>
              <a:rPr lang="en-US" sz="1200" baseline="0" dirty="0" smtClean="0"/>
              <a:t> box is set to </a:t>
            </a:r>
            <a:r>
              <a:rPr lang="en-US" sz="1200" b="1" baseline="0" dirty="0" smtClean="0"/>
              <a:t>10”</a:t>
            </a:r>
            <a:r>
              <a:rPr lang="en-US" sz="1200" baseline="0" dirty="0" smtClean="0"/>
              <a:t>. Resize the picture under </a:t>
            </a:r>
            <a:r>
              <a:rPr lang="en-US" sz="1200" b="1" baseline="0" dirty="0" smtClean="0"/>
              <a:t>Size and rotate </a:t>
            </a:r>
            <a:r>
              <a:rPr lang="en-US" sz="1200" baseline="0" dirty="0" smtClean="0"/>
              <a:t>by entering values into the </a:t>
            </a:r>
            <a:r>
              <a:rPr lang="en-US" sz="1200" b="1" baseline="0" dirty="0" smtClean="0"/>
              <a:t>Height</a:t>
            </a:r>
            <a:r>
              <a:rPr lang="en-US" sz="1200" baseline="0" dirty="0" smtClean="0"/>
              <a:t> and </a:t>
            </a:r>
            <a:r>
              <a:rPr lang="en-US" sz="1200" b="1" baseline="0" dirty="0" smtClean="0"/>
              <a:t>Width</a:t>
            </a:r>
            <a:r>
              <a:rPr lang="en-US" sz="1200" baseline="0" dirty="0" smtClean="0"/>
              <a:t> boxes. Crop the picture under </a:t>
            </a:r>
            <a:r>
              <a:rPr lang="en-US" sz="1200" b="1" baseline="0" dirty="0" smtClean="0"/>
              <a:t>Crop from </a:t>
            </a:r>
            <a:r>
              <a:rPr lang="en-US" sz="1200" baseline="0" dirty="0" smtClean="0"/>
              <a:t>by entering values into the </a:t>
            </a:r>
            <a:r>
              <a:rPr lang="en-US" sz="1200" b="1" baseline="0" dirty="0" smtClean="0"/>
              <a:t>Left</a:t>
            </a:r>
            <a:r>
              <a:rPr lang="en-US" sz="1200" baseline="0" dirty="0" smtClean="0"/>
              <a:t>, </a:t>
            </a:r>
            <a:r>
              <a:rPr lang="en-US" sz="1200" b="1" baseline="0" dirty="0" smtClean="0"/>
              <a:t>Right</a:t>
            </a:r>
            <a:r>
              <a:rPr lang="en-US" sz="1200" baseline="0" dirty="0" smtClean="0"/>
              <a:t>, </a:t>
            </a:r>
            <a:r>
              <a:rPr lang="en-US" sz="1200" b="1" baseline="0" dirty="0" smtClean="0"/>
              <a:t>Top</a:t>
            </a:r>
            <a:r>
              <a:rPr lang="en-US" sz="1200" baseline="0" dirty="0" smtClean="0"/>
              <a:t>, and </a:t>
            </a:r>
            <a:r>
              <a:rPr lang="en-US" sz="1200" b="1" baseline="0" dirty="0" smtClean="0"/>
              <a:t>Bottom</a:t>
            </a:r>
            <a:r>
              <a:rPr lang="en-US" sz="1200" baseline="0" dirty="0" smtClean="0"/>
              <a:t> boxes.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picture.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Top</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Picture Tools</a:t>
            </a:r>
            <a:r>
              <a:rPr lang="en-US" sz="1200" baseline="0" dirty="0" smtClean="0"/>
              <a:t>, on the </a:t>
            </a:r>
            <a:r>
              <a:rPr lang="en-US" sz="1200" b="1" baseline="0" dirty="0" smtClean="0"/>
              <a:t>Format</a:t>
            </a:r>
            <a:r>
              <a:rPr lang="en-US" sz="1200" baseline="0" dirty="0" smtClean="0"/>
              <a:t> tab, in the </a:t>
            </a:r>
            <a:r>
              <a:rPr lang="en-US" sz="1200" b="1" baseline="0" dirty="0" smtClean="0"/>
              <a:t>Picture Styles </a:t>
            </a:r>
            <a:r>
              <a:rPr lang="en-US" sz="1200" baseline="0" dirty="0" smtClean="0"/>
              <a:t>group, click </a:t>
            </a:r>
            <a:r>
              <a:rPr lang="en-US" sz="1200" b="1" baseline="0" dirty="0" smtClean="0"/>
              <a:t>Picture Effects</a:t>
            </a:r>
            <a:r>
              <a:rPr lang="en-US" sz="1200" baseline="0" dirty="0" smtClean="0"/>
              <a:t>, point to </a:t>
            </a:r>
            <a:r>
              <a:rPr lang="en-US" sz="1200" b="1" baseline="0" dirty="0" smtClean="0"/>
              <a:t>Reflections</a:t>
            </a:r>
            <a:r>
              <a:rPr lang="en-US" sz="1200" baseline="0" dirty="0" smtClean="0"/>
              <a:t>, and then under </a:t>
            </a:r>
            <a:r>
              <a:rPr lang="en-US" sz="1200" b="1" baseline="0" dirty="0" smtClean="0"/>
              <a:t>Reflection Variations </a:t>
            </a:r>
            <a:r>
              <a:rPr lang="en-US" sz="1200" baseline="0" dirty="0" smtClean="0"/>
              <a:t>click </a:t>
            </a:r>
            <a:r>
              <a:rPr lang="en-US" sz="1200" b="1" baseline="0" dirty="0" smtClean="0"/>
              <a:t>Half Reflection, touching </a:t>
            </a:r>
            <a:r>
              <a:rPr lang="en-US" sz="1200" baseline="0" dirty="0" smtClean="0"/>
              <a:t>(first row, second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dirty="0" smtClean="0"/>
              <a:t>Impact </a:t>
            </a:r>
            <a:r>
              <a:rPr lang="en-US" sz="1200" i="0" baseline="0" dirty="0" smtClean="0"/>
              <a:t>from the </a:t>
            </a:r>
            <a:r>
              <a:rPr lang="en-US" sz="1200" b="1" i="0" baseline="0" dirty="0" smtClean="0"/>
              <a:t>Font</a:t>
            </a:r>
            <a:r>
              <a:rPr lang="en-US" sz="1200" i="0" baseline="0" dirty="0" smtClean="0"/>
              <a:t> list and then enter </a:t>
            </a:r>
            <a:r>
              <a:rPr lang="en-US" sz="1200" b="1" dirty="0" smtClean="0"/>
              <a:t>42</a:t>
            </a:r>
            <a:r>
              <a:rPr lang="en-US" sz="1200" i="0" baseline="0" dirty="0" smtClean="0"/>
              <a:t> in the </a:t>
            </a:r>
            <a:r>
              <a:rPr lang="en-US" sz="1200" b="1" i="0" baseline="0" dirty="0" smtClean="0"/>
              <a:t>Font Size </a:t>
            </a:r>
            <a:r>
              <a:rPr lang="en-US" sz="1200" i="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Right</a:t>
            </a:r>
            <a:r>
              <a:rPr lang="en-US" sz="1200" i="0" baseline="0" dirty="0" smtClean="0"/>
              <a:t> to align the text right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point to </a:t>
            </a:r>
            <a:r>
              <a:rPr lang="en-US" sz="1200" b="1" i="0" baseline="0" dirty="0" smtClean="0"/>
              <a:t>Reflection</a:t>
            </a:r>
            <a:r>
              <a:rPr lang="en-US" sz="1200" i="0" baseline="0" dirty="0" smtClean="0"/>
              <a:t>, and then under </a:t>
            </a:r>
            <a:r>
              <a:rPr lang="en-US" sz="1200" b="1" i="0" baseline="0" dirty="0" smtClean="0"/>
              <a:t>Reflection Variations </a:t>
            </a:r>
            <a:r>
              <a:rPr lang="en-US" sz="1200" i="0" baseline="0" dirty="0" smtClean="0"/>
              <a:t>click </a:t>
            </a:r>
            <a:r>
              <a:rPr lang="en-US" sz="1200" b="1" i="0" baseline="0" dirty="0" smtClean="0"/>
              <a:t>Half Reflection, touching </a:t>
            </a:r>
            <a:r>
              <a:rPr lang="en-US" sz="1200" i="0" baseline="0" dirty="0" smtClean="0"/>
              <a:t>(first row, second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bottom right corner of the </a:t>
            </a:r>
            <a:r>
              <a:rPr lang="en-US" sz="1200" b="1" i="0" baseline="0" dirty="0" smtClean="0"/>
              <a:t>WordArt Styles </a:t>
            </a:r>
            <a:r>
              <a:rPr lang="en-US" sz="1200" i="0" baseline="0" dirty="0" smtClean="0"/>
              <a:t>group, click the </a:t>
            </a:r>
            <a:r>
              <a:rPr lang="en-US" sz="1200" b="1" i="0" baseline="0" dirty="0" smtClean="0"/>
              <a:t>Format Text Effects </a:t>
            </a:r>
            <a:r>
              <a:rPr lang="en-US" sz="1200" i="0" baseline="0" dirty="0" smtClean="0"/>
              <a:t>dialog box launcher. In the </a:t>
            </a:r>
            <a:r>
              <a:rPr lang="en-US" sz="1200" b="1" i="0" baseline="0" dirty="0" smtClean="0"/>
              <a:t>Format Text Effects </a:t>
            </a:r>
            <a:r>
              <a:rPr lang="en-US" sz="1200" i="0" baseline="0" dirty="0" smtClean="0"/>
              <a:t>dialog box, click </a:t>
            </a:r>
            <a:r>
              <a:rPr lang="en-US" sz="1200" b="1" i="0" baseline="0" dirty="0" smtClean="0"/>
              <a:t>Text Fill </a:t>
            </a:r>
            <a:r>
              <a:rPr lang="en-US" sz="1200" i="0" baseline="0" dirty="0" smtClean="0"/>
              <a:t>in the left pane, select </a:t>
            </a:r>
            <a:r>
              <a:rPr lang="en-US" sz="1200" b="1" i="0" baseline="0" dirty="0" smtClean="0"/>
              <a:t>Solid fill </a:t>
            </a:r>
            <a:r>
              <a:rPr lang="en-US" sz="1200" i="0" baseline="0" dirty="0" smtClean="0"/>
              <a:t>in the </a:t>
            </a:r>
            <a:r>
              <a:rPr lang="en-US" sz="1200" b="1" i="0" baseline="0" dirty="0" smtClean="0"/>
              <a:t>Text Fill</a:t>
            </a:r>
            <a:r>
              <a:rPr lang="en-US" sz="1200" i="0" baseline="0" dirty="0" smtClean="0"/>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Click the button next to </a:t>
            </a:r>
            <a:r>
              <a:rPr lang="en-US" sz="1200" b="1" i="0" baseline="0" dirty="0" smtClean="0"/>
              <a:t>Color</a:t>
            </a:r>
            <a:r>
              <a:rPr lang="en-US" sz="1200" i="0" baseline="0" dirty="0" smtClean="0"/>
              <a:t>, and then under </a:t>
            </a:r>
            <a:r>
              <a:rPr lang="en-US" sz="1200" b="1" i="0" baseline="0" dirty="0" smtClean="0"/>
              <a:t>Theme Colors</a:t>
            </a:r>
            <a:r>
              <a:rPr lang="en-US" sz="1200" i="0" baseline="0" dirty="0" smtClean="0"/>
              <a:t>, click </a:t>
            </a:r>
            <a:r>
              <a:rPr lang="en-US" sz="1200" b="1" i="0" baseline="0" dirty="0" smtClean="0"/>
              <a:t>White, Background 1 </a:t>
            </a:r>
            <a:r>
              <a:rPr lang="en-US" sz="1200" i="0" baseline="0" dirty="0" smtClean="0"/>
              <a:t>(first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Transparency</a:t>
            </a:r>
            <a:r>
              <a:rPr lang="en-US" sz="1200" i="0" baseline="0" dirty="0" smtClean="0"/>
              <a:t> box, enter </a:t>
            </a:r>
            <a:r>
              <a:rPr lang="en-US" sz="1200" b="1" i="0" baseline="0" dirty="0" smtClean="0"/>
              <a:t>12%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slide, drag the text box onto the picture to position as needed.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0⁰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 </a:t>
            </a:r>
            <a:r>
              <a:rPr lang="en-US" sz="1200" b="0" kern="1200" dirty="0" smtClean="0">
                <a:solidFill>
                  <a:schemeClr val="tx1"/>
                </a:solidFill>
                <a:latin typeface="+mn-lt"/>
                <a:ea typeface="+mn-ea"/>
                <a:cs typeface="+mn-cs"/>
              </a:rPr>
              <a:t>(second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 </a:t>
            </a:r>
            <a:r>
              <a:rPr lang="en-US" sz="1200" b="0" kern="1200" dirty="0" smtClean="0">
                <a:solidFill>
                  <a:schemeClr val="tx1"/>
                </a:solidFill>
                <a:latin typeface="+mn-lt"/>
                <a:ea typeface="+mn-ea"/>
                <a:cs typeface="+mn-cs"/>
              </a:rPr>
              <a:t>(fifth row, first option from the left).</a:t>
            </a:r>
            <a:endParaRPr lang="en-US" sz="1200" b="0" dirty="0" smtClean="0"/>
          </a:p>
          <a:p>
            <a:endParaRPr lang="en-US" sz="1400" dirty="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r>
              <a:rPr lang="en-US" sz="1200" dirty="0" smtClean="0"/>
              <a:t>For</a:t>
            </a:r>
            <a:r>
              <a:rPr lang="en-US" sz="1200" baseline="0" dirty="0" smtClean="0"/>
              <a:t> reproduction steps for this slide, refer to slide number 8 in this template.</a:t>
            </a:r>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shrink transparent shapes</a:t>
            </a:r>
          </a:p>
          <a:p>
            <a:r>
              <a:rPr lang="en-US" sz="1400" dirty="0" smtClean="0"/>
              <a:t>(Intermediate)</a:t>
            </a:r>
          </a:p>
          <a:p>
            <a:endParaRPr lang="en-US" sz="1200" dirty="0" smtClean="0"/>
          </a:p>
          <a:p>
            <a:endParaRPr lang="en-US" sz="1200" dirty="0" smtClean="0"/>
          </a:p>
          <a:p>
            <a:r>
              <a:rPr lang="en-US" sz="1200" b="1" kern="1200" dirty="0" smtClean="0">
                <a:solidFill>
                  <a:schemeClr val="tx1"/>
                </a:solidFill>
                <a:latin typeface="+mn-lt"/>
                <a:ea typeface="+mn-ea"/>
                <a:cs typeface="+mn-cs"/>
              </a:rPr>
              <a:t>Tip: </a:t>
            </a:r>
            <a:r>
              <a:rPr lang="en-US" sz="1200" kern="1200" dirty="0" smtClean="0">
                <a:solidFill>
                  <a:schemeClr val="tx1"/>
                </a:solidFill>
                <a:latin typeface="+mn-lt"/>
                <a:ea typeface="+mn-ea"/>
                <a:cs typeface="+mn-cs"/>
              </a:rPr>
              <a:t>You will need to use drawing guides to reproduce the effects on this slide. </a:t>
            </a:r>
          </a:p>
          <a:p>
            <a:endParaRPr lang="en-US" sz="1200" dirty="0" smtClean="0"/>
          </a:p>
          <a:p>
            <a:endParaRPr lang="en-US" sz="1200" dirty="0" smtClean="0"/>
          </a:p>
          <a:p>
            <a:r>
              <a:rPr lang="en-US" sz="1200" kern="1200" dirty="0" smtClean="0">
                <a:solidFill>
                  <a:schemeClr val="tx1"/>
                </a:solidFill>
                <a:latin typeface="+mn-lt"/>
                <a:ea typeface="+mn-ea"/>
                <a:cs typeface="+mn-cs"/>
              </a:rPr>
              <a:t>To display and set the drawing guides,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dialog box, do the following:</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Snap to</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Snap objects to grid</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settings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Spacing</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0.25</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Guide settings</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Display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guides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on screen</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a:t>
            </a:r>
            <a:r>
              <a:rPr lang="en-US" sz="1200" b="0" i="0" kern="1200" baseline="0" dirty="0" smtClean="0">
                <a:solidFill>
                  <a:schemeClr val="tx1"/>
                </a:solidFill>
                <a:latin typeface="+mn-lt"/>
                <a:ea typeface="+mn-ea"/>
                <a:cs typeface="+mn-cs"/>
              </a:rPr>
              <a:t>press and hold CTRL, select the vertical guide, and then drag it left to the 2.00 position. </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Note:</a:t>
            </a:r>
            <a:r>
              <a:rPr lang="en-US" sz="1200" kern="1200" dirty="0" smtClean="0">
                <a:solidFill>
                  <a:schemeClr val="tx1"/>
                </a:solidFill>
                <a:latin typeface="+mn-lt"/>
                <a:ea typeface="+mn-ea"/>
                <a:cs typeface="+mn-cs"/>
              </a:rPr>
              <a:t> One horizontal and one vertical guide will display on the slide at 0.00, the default position. As you drag the guides, the cursor will display the new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vertical guide, and then drag it left to the 2.00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horizontal guide, and then drag it up to the 2.00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horizontal guide, and then drag it down to the 1.25 position. </a:t>
            </a:r>
            <a:endParaRPr lang="en-US" sz="1200" b="0" i="1" kern="1200" baseline="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dialog box, under </a:t>
            </a:r>
            <a:r>
              <a:rPr lang="en-US" sz="1200" b="1" kern="1200" dirty="0" smtClean="0">
                <a:solidFill>
                  <a:schemeClr val="tx1"/>
                </a:solidFill>
                <a:latin typeface="+mn-lt"/>
                <a:ea typeface="+mn-ea"/>
                <a:cs typeface="+mn-cs"/>
              </a:rPr>
              <a:t>Snap to</a:t>
            </a:r>
            <a:r>
              <a:rPr lang="en-US" sz="1200" kern="1200" dirty="0" smtClean="0">
                <a:solidFill>
                  <a:schemeClr val="tx1"/>
                </a:solidFill>
                <a:latin typeface="+mn-lt"/>
                <a:ea typeface="+mn-ea"/>
                <a:cs typeface="+mn-cs"/>
              </a:rPr>
              <a:t>, clear </a:t>
            </a:r>
            <a:r>
              <a:rPr lang="en-US" sz="1200" b="1" kern="1200" dirty="0" smtClean="0">
                <a:solidFill>
                  <a:schemeClr val="tx1"/>
                </a:solidFill>
                <a:latin typeface="+mn-lt"/>
                <a:ea typeface="+mn-ea"/>
                <a:cs typeface="+mn-cs"/>
              </a:rPr>
              <a:t>Snap objects to grid</a:t>
            </a:r>
            <a:r>
              <a:rPr lang="en-US" sz="1200" kern="1200" dirty="0" smtClean="0">
                <a:solidFill>
                  <a:schemeClr val="tx1"/>
                </a:solidFill>
                <a:latin typeface="+mn-lt"/>
                <a:ea typeface="+mn-ea"/>
                <a:cs typeface="+mn-cs"/>
              </a:rPr>
              <a:t>.</a:t>
            </a:r>
          </a:p>
          <a:p>
            <a:endParaRPr lang="en-US" sz="1200" dirty="0" smtClean="0"/>
          </a:p>
          <a:p>
            <a:endParaRPr lang="en-US" sz="1200" dirty="0" smtClean="0"/>
          </a:p>
          <a:p>
            <a:r>
              <a:rPr lang="en-US" sz="1200" dirty="0" smtClean="0"/>
              <a:t>To</a:t>
            </a:r>
            <a:r>
              <a:rPr lang="en-US" sz="1200" baseline="0" dirty="0" smtClean="0"/>
              <a:t> reproduce the animated shape effects on this slide, do the following: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Rectangle</a:t>
            </a:r>
            <a:r>
              <a:rPr lang="en-US" sz="1200" b="0" i="0" baseline="0" dirty="0" smtClean="0">
                <a:latin typeface="+mn-lt"/>
              </a:rPr>
              <a:t> click </a:t>
            </a:r>
            <a:r>
              <a:rPr lang="en-US" sz="1200" b="1" i="0" baseline="0" dirty="0" smtClean="0">
                <a:latin typeface="+mn-lt"/>
              </a:rPr>
              <a:t>Rounded Diagonal Corner Rectangle </a:t>
            </a:r>
            <a:r>
              <a:rPr lang="en-US" sz="1200" b="0" i="0" baseline="0" dirty="0" smtClean="0">
                <a:latin typeface="+mn-lt"/>
              </a:rPr>
              <a:t>(ninth option from the left). On the slide, drag to draw a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8.1”</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10.5”</a:t>
            </a:r>
            <a:r>
              <a:rPr lang="en-US" sz="1200" b="0" i="0" baseline="0" dirty="0" smtClean="0">
                <a:latin typeface="+mn-lt"/>
              </a:rPr>
              <a:t>.</a:t>
            </a:r>
          </a:p>
          <a:p>
            <a:pPr marL="228600" lvl="0" indent="-228600">
              <a:buFont typeface="+mj-lt"/>
              <a:buAutoNum type="arabicPeriod"/>
            </a:pPr>
            <a:r>
              <a:rPr lang="en-US" sz="1200" b="0" kern="1200" baseline="0" dirty="0" smtClean="0">
                <a:solidFill>
                  <a:schemeClr val="tx1"/>
                </a:solidFill>
                <a:latin typeface="+mn-lt"/>
                <a:ea typeface="+mn-ea"/>
                <a:cs typeface="+mn-cs"/>
              </a:rPr>
              <a:t>Under the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Shapes Styles </a:t>
            </a:r>
            <a:r>
              <a:rPr lang="en-US" sz="1200" b="0" kern="1200" baseline="0" dirty="0" smtClean="0">
                <a:solidFill>
                  <a:schemeClr val="tx1"/>
                </a:solidFill>
                <a:latin typeface="+mn-lt"/>
                <a:ea typeface="+mn-ea"/>
                <a:cs typeface="+mn-cs"/>
              </a:rPr>
              <a:t>group, click the arrow next to </a:t>
            </a:r>
            <a:r>
              <a:rPr lang="en-US" sz="1200" b="1" kern="1200" baseline="0" dirty="0" smtClean="0">
                <a:solidFill>
                  <a:schemeClr val="tx1"/>
                </a:solidFill>
                <a:latin typeface="+mn-lt"/>
                <a:ea typeface="+mn-ea"/>
                <a:cs typeface="+mn-cs"/>
              </a:rPr>
              <a:t>Shape Outline</a:t>
            </a:r>
            <a:r>
              <a:rPr lang="en-US" sz="1200" b="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No Outline</a:t>
            </a:r>
            <a:r>
              <a:rPr lang="en-US" sz="1200" b="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a:t>
            </a:r>
            <a:r>
              <a:rPr lang="en-US" sz="1200" b="1" baseline="0" dirty="0" smtClean="0"/>
              <a:t>Animations</a:t>
            </a:r>
            <a:r>
              <a:rPr lang="en-US" sz="1200" b="0" baseline="0" dirty="0" smtClean="0"/>
              <a:t> tab, in the </a:t>
            </a:r>
            <a:r>
              <a:rPr lang="en-US" sz="1200" b="1" baseline="0" dirty="0" smtClean="0"/>
              <a:t>Animations</a:t>
            </a:r>
            <a:r>
              <a:rPr lang="en-US" sz="1200" b="0" baseline="0" dirty="0" smtClean="0"/>
              <a:t> group, click </a:t>
            </a:r>
            <a:r>
              <a:rPr lang="en-US" sz="1200" b="1" baseline="0" dirty="0" smtClean="0"/>
              <a:t>Custom Animation</a:t>
            </a:r>
            <a:r>
              <a:rPr lang="en-US" sz="1200" b="0" baseline="0" dirty="0" smtClean="0"/>
              <a:t>.</a:t>
            </a:r>
            <a:endParaRPr lang="en-US" sz="1200" dirty="0" smtClean="0"/>
          </a:p>
          <a:p>
            <a:pPr marL="228600" indent="-228600">
              <a:buFont typeface="+mj-lt"/>
              <a:buAutoNum type="arabicPeriod"/>
            </a:pPr>
            <a:r>
              <a:rPr lang="en-US" sz="1200" b="0" baseline="0" dirty="0" smtClean="0"/>
              <a:t>On the slide, select the rectangle.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Emphasis</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Grow/Shrink</a:t>
            </a:r>
            <a:r>
              <a:rPr lang="en-US" sz="1200" b="0" baseline="0" dirty="0" smtClean="0"/>
              <a:t>.</a:t>
            </a:r>
            <a:r>
              <a:rPr lang="en-US" sz="1200" b="1" baseline="0" dirty="0" smtClean="0"/>
              <a:t> </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animation effect (grow/shrink effect for the rectangle). Click the arrow next to the selected effect, and then click </a:t>
            </a:r>
            <a:r>
              <a:rPr lang="en-US" sz="1200" b="1" baseline="0" dirty="0" smtClean="0"/>
              <a:t>Effect Options</a:t>
            </a:r>
            <a:r>
              <a:rPr lang="en-US" sz="1200" baseline="0" dirty="0" smtClean="0"/>
              <a:t>. In the </a:t>
            </a:r>
            <a:r>
              <a:rPr lang="en-US" sz="1200" b="1" baseline="0" dirty="0" smtClean="0"/>
              <a:t>Grow/Shrink</a:t>
            </a:r>
            <a:r>
              <a:rPr lang="en-US" sz="1200" baseline="0" dirty="0" smtClean="0"/>
              <a:t> dialog box, do the following:</a:t>
            </a:r>
          </a:p>
          <a:p>
            <a:pPr marL="1143000" lvl="2" indent="-228600">
              <a:buFont typeface="Arial" pitchFamily="34" charset="0"/>
              <a:buChar char="•"/>
            </a:pPr>
            <a:r>
              <a:rPr lang="en-US" sz="1200" b="0" baseline="0" dirty="0" smtClean="0"/>
              <a:t>On the </a:t>
            </a:r>
            <a:r>
              <a:rPr lang="en-US" sz="1200" b="1" baseline="0" dirty="0" smtClean="0"/>
              <a:t>Effect</a:t>
            </a:r>
            <a:r>
              <a:rPr lang="en-US" sz="1200" b="0" baseline="0" dirty="0" smtClean="0"/>
              <a:t> tab, in the </a:t>
            </a:r>
            <a:r>
              <a:rPr lang="en-US" sz="1200" b="1" dirty="0" smtClean="0"/>
              <a:t>Size </a:t>
            </a:r>
            <a:r>
              <a:rPr lang="en-US" sz="1200" b="0" dirty="0" smtClean="0"/>
              <a:t>list,</a:t>
            </a:r>
            <a:r>
              <a:rPr lang="en-US" sz="1200" b="0" baseline="0" dirty="0" smtClean="0"/>
              <a:t> in the </a:t>
            </a:r>
            <a:r>
              <a:rPr lang="en-US" sz="1200" b="1" baseline="0" dirty="0" smtClean="0"/>
              <a:t>Custom</a:t>
            </a:r>
            <a:r>
              <a:rPr lang="en-US" sz="1200" b="0" baseline="0" dirty="0" smtClean="0"/>
              <a:t> box, enter </a:t>
            </a:r>
            <a:r>
              <a:rPr lang="en-US" sz="1200" b="1" baseline="0" dirty="0" smtClean="0"/>
              <a:t>37%</a:t>
            </a:r>
            <a:r>
              <a:rPr lang="en-US" sz="1200" b="0" baseline="0" dirty="0" smtClean="0"/>
              <a:t>, and then press ENTER. </a:t>
            </a:r>
          </a:p>
          <a:p>
            <a:pPr marL="1143000" lvl="2" indent="-228600">
              <a:buFont typeface="Arial" pitchFamily="34" charset="0"/>
              <a:buChar char="•"/>
            </a:pPr>
            <a:r>
              <a:rPr lang="en-US" sz="1200" b="0" baseline="0" dirty="0" smtClean="0"/>
              <a:t>On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1600200" lvl="3" indent="-228600">
              <a:buFont typeface="Arial" pitchFamily="34" charset="0"/>
              <a:buChar char="•"/>
            </a:pPr>
            <a:r>
              <a:rPr lang="en-US" sz="1200" dirty="0" smtClean="0"/>
              <a:t>In the </a:t>
            </a:r>
            <a:r>
              <a:rPr lang="en-US" sz="1200" b="1" dirty="0" smtClean="0"/>
              <a:t>Speed</a:t>
            </a:r>
            <a:r>
              <a:rPr lang="en-US" sz="1200" baseline="0" dirty="0" smtClean="0"/>
              <a:t> box, enter </a:t>
            </a:r>
            <a:r>
              <a:rPr lang="en-US" sz="1200" b="1" baseline="0" dirty="0" smtClean="0"/>
              <a:t>1.5 seconds</a:t>
            </a:r>
            <a:r>
              <a:rPr lang="en-US" sz="1200" b="0" baseline="0" dirty="0" smtClean="0"/>
              <a:t>.</a:t>
            </a:r>
            <a:endParaRPr lang="en-US" sz="1200" b="0" dirty="0" smtClean="0"/>
          </a:p>
          <a:p>
            <a:pPr marL="228600" indent="-228600">
              <a:buFont typeface="+mj-lt"/>
              <a:buAutoNum type="arabicPeriod"/>
            </a:pPr>
            <a:r>
              <a:rPr lang="en-US" sz="1200" b="0" baseline="0" dirty="0" smtClean="0"/>
              <a:t>On the slide, select the rectangle.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Motion Paths</a:t>
            </a:r>
            <a:r>
              <a:rPr lang="en-US" sz="1200" b="0" baseline="0" dirty="0" smtClean="0"/>
              <a:t>,</a:t>
            </a:r>
            <a:r>
              <a:rPr lang="en-US" sz="1200" b="1" baseline="0" dirty="0" smtClean="0"/>
              <a:t> </a:t>
            </a:r>
            <a:r>
              <a:rPr lang="en-US" sz="1200" b="0" baseline="0" dirty="0" smtClean="0"/>
              <a:t>and then click </a:t>
            </a:r>
            <a:r>
              <a:rPr lang="en-US" sz="1200" b="1" baseline="0" dirty="0" smtClean="0"/>
              <a:t>Left</a:t>
            </a:r>
            <a:r>
              <a:rPr lang="en-US" sz="1200" b="0" baseline="0" dirty="0" smtClean="0"/>
              <a:t>. </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Select the second animation effect (left motion path for the rectangle). </a:t>
            </a:r>
            <a:r>
              <a:rPr lang="en-US" sz="1200" baseline="0" dirty="0" smtClean="0"/>
              <a:t>Click the arrow next to the selected effect, and then click </a:t>
            </a:r>
            <a:r>
              <a:rPr lang="en-US" sz="1200" b="1" baseline="0" dirty="0" smtClean="0"/>
              <a:t>Timing</a:t>
            </a:r>
            <a:r>
              <a:rPr lang="en-US" sz="1200" baseline="0" dirty="0" smtClean="0"/>
              <a:t>. In the </a:t>
            </a:r>
            <a:r>
              <a:rPr lang="en-US" sz="1200" b="1" baseline="0" dirty="0" smtClean="0"/>
              <a:t>Left</a:t>
            </a:r>
            <a:r>
              <a:rPr lang="en-US" sz="1200" baseline="0" dirty="0" smtClean="0"/>
              <a:t> dialog box, </a:t>
            </a:r>
            <a:r>
              <a:rPr lang="en-US" sz="1200" b="0" baseline="0" dirty="0" smtClean="0"/>
              <a:t>on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1143000" lvl="2" indent="-228600">
              <a:buFont typeface="Arial" pitchFamily="34" charset="0"/>
              <a:buChar char="•"/>
            </a:pPr>
            <a:r>
              <a:rPr lang="en-US" sz="1200" b="0" dirty="0" smtClean="0"/>
              <a:t>In the </a:t>
            </a:r>
            <a:r>
              <a:rPr lang="en-US" sz="1200" b="1" dirty="0" smtClean="0"/>
              <a:t>Delay</a:t>
            </a:r>
            <a:r>
              <a:rPr lang="en-US" sz="1200" b="0" dirty="0" smtClean="0"/>
              <a:t> box, enter </a:t>
            </a:r>
            <a:r>
              <a:rPr lang="en-US" sz="1200" b="1" dirty="0" smtClean="0"/>
              <a:t>0.7</a:t>
            </a:r>
            <a:r>
              <a:rPr lang="en-US" sz="1200" b="0" dirty="0" smtClean="0"/>
              <a:t>.</a:t>
            </a:r>
          </a:p>
          <a:p>
            <a:pPr marL="1143000" lvl="2" indent="-228600">
              <a:buFont typeface="Arial" pitchFamily="34" charset="0"/>
              <a:buChar char="•"/>
            </a:pPr>
            <a:r>
              <a:rPr lang="en-US" sz="1200" dirty="0" smtClean="0"/>
              <a:t>In the </a:t>
            </a:r>
            <a:r>
              <a:rPr lang="en-US" sz="1200" b="1" dirty="0" smtClean="0"/>
              <a:t>Speed</a:t>
            </a:r>
            <a:r>
              <a:rPr lang="en-US" sz="1200" baseline="0" dirty="0" smtClean="0"/>
              <a:t> box, enter </a:t>
            </a:r>
            <a:r>
              <a:rPr lang="en-US" sz="1200" b="1" baseline="0" dirty="0" smtClean="0"/>
              <a:t>0.8 seconds</a:t>
            </a:r>
            <a:r>
              <a:rPr lang="en-US" sz="1200" b="0" baseline="0" dirty="0" smtClean="0"/>
              <a:t>.</a:t>
            </a:r>
          </a:p>
          <a:p>
            <a:pPr marL="228600" lvl="0" indent="-228600">
              <a:buFont typeface="+mj-lt"/>
              <a:buAutoNum type="arabicPeriod"/>
            </a:pPr>
            <a:r>
              <a:rPr lang="en-US" sz="1200" b="0" baseline="0" dirty="0" smtClean="0"/>
              <a:t>On the slide, select the motion path. Point to the endpoint (red arrow) until the cursor becomes a two-headed arrow, and then drag the endpoint to the intersection of the 2.00 top horizontal and the 2.00 left vertical drawing guides. </a:t>
            </a:r>
            <a:endParaRPr lang="en-US" sz="1200" b="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rectangle.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aseline="0" dirty="0" smtClean="0"/>
              <a:t>, and then click </a:t>
            </a:r>
            <a:r>
              <a:rPr lang="en-US" sz="1200" b="1" baseline="0" dirty="0" smtClean="0"/>
              <a:t>Duplicate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duplicate rectangle.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With the second rectangle still selected, under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Shape Styles </a:t>
            </a:r>
            <a:r>
              <a:rPr lang="en-US" sz="1200" b="0" kern="1200" baseline="0" dirty="0" smtClean="0">
                <a:solidFill>
                  <a:schemeClr val="tx1"/>
                </a:solidFill>
                <a:latin typeface="+mn-lt"/>
                <a:ea typeface="+mn-ea"/>
                <a:cs typeface="+mn-cs"/>
              </a:rPr>
              <a:t>group, click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launcher. In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Fill </a:t>
            </a:r>
            <a:r>
              <a:rPr lang="en-US" sz="1200" b="0" kern="1200" baseline="0" dirty="0" smtClean="0">
                <a:solidFill>
                  <a:schemeClr val="tx1"/>
                </a:solidFill>
                <a:latin typeface="+mn-lt"/>
                <a:ea typeface="+mn-ea"/>
                <a:cs typeface="+mn-cs"/>
              </a:rPr>
              <a:t>in the left pane, select </a:t>
            </a:r>
            <a:r>
              <a:rPr lang="en-US" sz="1200" b="1" kern="1200" baseline="0" dirty="0" smtClean="0">
                <a:solidFill>
                  <a:schemeClr val="tx1"/>
                </a:solidFill>
                <a:latin typeface="+mn-lt"/>
                <a:ea typeface="+mn-ea"/>
                <a:cs typeface="+mn-cs"/>
              </a:rPr>
              <a:t>Solid fill </a:t>
            </a: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Click the button next to </a:t>
            </a:r>
            <a:r>
              <a:rPr lang="en-US" sz="1200" b="1" kern="1200" baseline="0" dirty="0" smtClean="0">
                <a:solidFill>
                  <a:schemeClr val="tx1"/>
                </a:solidFill>
                <a:latin typeface="+mn-lt"/>
                <a:ea typeface="+mn-ea"/>
                <a:cs typeface="+mn-cs"/>
              </a:rPr>
              <a:t>Color</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b="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White, Background 1 </a:t>
            </a:r>
            <a:r>
              <a:rPr lang="en-US" sz="1200" b="0" kern="1200" baseline="0" dirty="0" smtClean="0">
                <a:solidFill>
                  <a:schemeClr val="tx1"/>
                </a:solidFill>
                <a:latin typeface="+mn-lt"/>
                <a:ea typeface="+mn-ea"/>
                <a:cs typeface="+mn-cs"/>
              </a:rPr>
              <a:t>(first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50%</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Custom Animation </a:t>
            </a:r>
            <a:r>
              <a:rPr lang="en-US" sz="1200" b="0" baseline="0" dirty="0" smtClean="0"/>
              <a:t>task pane, </a:t>
            </a:r>
            <a:r>
              <a:rPr lang="en-US" sz="1200" b="0" i="0" baseline="0" dirty="0" smtClean="0"/>
              <a:t>select the fourth animation effect (motion path for the second rectangle). On the slide, point to the endpoint (red arrow) until the cursor becomes a two-headed arrow, </a:t>
            </a:r>
            <a:r>
              <a:rPr lang="en-US" sz="1200" b="0" baseline="0" dirty="0" smtClean="0"/>
              <a:t>and then drag the endpoint to the intersection of the 1.25 bottom horizontal and the 2.00 left vertical drawing guides.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baseline="0" dirty="0" smtClean="0">
              <a:solidFill>
                <a:schemeClr val="tx1"/>
              </a:solidFill>
              <a:latin typeface="+mn-lt"/>
              <a:ea typeface="+mn-ea"/>
              <a:cs typeface="+mn-cs"/>
            </a:endParaRPr>
          </a:p>
          <a:p>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reproduce the animated text effects on this slide, do the following: </a:t>
            </a:r>
            <a:endParaRPr lang="en-US" sz="1200"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and then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a:t>
            </a:r>
            <a:r>
              <a:rPr lang="en-US" sz="1200" i="0" baseline="0" dirty="0" smtClean="0"/>
              <a:t> list, select </a:t>
            </a:r>
            <a:r>
              <a:rPr lang="en-US" sz="1200" b="1" dirty="0" smtClean="0"/>
              <a:t>Gill Sans MT</a:t>
            </a:r>
            <a:r>
              <a:rPr lang="en-US" sz="1200" b="0" dirty="0" smtClean="0"/>
              <a:t>.</a:t>
            </a:r>
            <a:endParaRPr lang="en-US" sz="1200" i="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 Size </a:t>
            </a:r>
            <a:r>
              <a:rPr lang="en-US" sz="1200" i="0" baseline="0" dirty="0" smtClean="0"/>
              <a:t>box, enter </a:t>
            </a:r>
            <a:r>
              <a:rPr lang="en-US" sz="1200" b="1" i="0" baseline="0" dirty="0" smtClean="0"/>
              <a:t>26</a:t>
            </a:r>
            <a:r>
              <a:rPr lang="en-US" sz="1200" b="0" i="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 </a:t>
            </a:r>
            <a:r>
              <a:rPr lang="en-US" sz="1200" b="0" i="0" baseline="0" dirty="0" smtClean="0"/>
              <a:t>to center the text in the text box</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text box until it is centered at the intersection of the </a:t>
            </a:r>
            <a:r>
              <a:rPr lang="en-US" sz="1200" b="0" baseline="0" dirty="0" smtClean="0"/>
              <a:t>2.00 top horizontal and the 2.00 left vertical drawing guides.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a:t>
            </a:r>
            <a:r>
              <a:rPr lang="en-US" sz="1200" b="1" baseline="0" dirty="0" smtClean="0"/>
              <a:t>Animations</a:t>
            </a:r>
            <a:r>
              <a:rPr lang="en-US" sz="1200" b="0" baseline="0" dirty="0" smtClean="0"/>
              <a:t> tab, in the </a:t>
            </a:r>
            <a:r>
              <a:rPr lang="en-US" sz="1200" b="1" baseline="0" dirty="0" smtClean="0"/>
              <a:t>Animations</a:t>
            </a:r>
            <a:r>
              <a:rPr lang="en-US" sz="1200" b="0" baseline="0" dirty="0" smtClean="0"/>
              <a:t> group, click </a:t>
            </a:r>
            <a:r>
              <a:rPr lang="en-US" sz="1200" b="1" baseline="0" dirty="0" smtClean="0"/>
              <a:t>Custom Animation</a:t>
            </a:r>
            <a:r>
              <a:rPr lang="en-US" sz="1200" b="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With the text box still selected, in the </a:t>
            </a:r>
            <a:r>
              <a:rPr lang="en-US" sz="1200" b="1" i="0" baseline="0" dirty="0" smtClean="0"/>
              <a:t>Custom Animation </a:t>
            </a:r>
            <a:r>
              <a:rPr lang="en-US" sz="1200" i="0" baseline="0" dirty="0" smtClean="0"/>
              <a:t>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i="0" baseline="0" dirty="0" smtClean="0"/>
              <a:t>Entrance</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Add </a:t>
            </a:r>
            <a:r>
              <a:rPr lang="en-US" sz="1200" b="1" i="0" baseline="0" dirty="0" smtClean="0"/>
              <a:t>Entrance</a:t>
            </a:r>
            <a:r>
              <a:rPr lang="en-US" sz="1200" b="1" baseline="0" dirty="0" smtClean="0"/>
              <a:t> Effect </a:t>
            </a:r>
            <a:r>
              <a:rPr lang="en-US" sz="1200" b="0" baseline="0" dirty="0" smtClean="0"/>
              <a:t>dialog box, under </a:t>
            </a:r>
            <a:r>
              <a:rPr lang="en-US" sz="1200" b="1" baseline="0" dirty="0" smtClean="0"/>
              <a:t>Subtle</a:t>
            </a:r>
            <a:r>
              <a:rPr lang="en-US" sz="1200" b="0" baseline="0" dirty="0" smtClean="0"/>
              <a:t>, click </a:t>
            </a:r>
            <a:r>
              <a:rPr lang="en-US" sz="1200" b="1" i="0" baseline="0" dirty="0" smtClean="0"/>
              <a:t>Fade</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fifth animation effect (fade effect for the first text box). Under </a:t>
            </a:r>
            <a:r>
              <a:rPr lang="en-US" sz="1200" b="1" i="0" baseline="0" dirty="0" smtClean="0"/>
              <a:t>Modify: Fade</a:t>
            </a:r>
            <a:r>
              <a:rPr lang="en-US" sz="1200" i="0" baseline="0" dirty="0" smtClean="0"/>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After Previous</a:t>
            </a:r>
            <a:r>
              <a:rPr lang="en-US" sz="1200" i="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Speed</a:t>
            </a:r>
            <a:r>
              <a:rPr lang="en-US" sz="1200" i="0" baseline="0" dirty="0" smtClean="0"/>
              <a:t> list, select </a:t>
            </a:r>
            <a:r>
              <a:rPr lang="en-US" sz="1200" b="1" i="0" baseline="0" dirty="0" smtClean="0"/>
              <a:t>Medium</a:t>
            </a:r>
            <a:r>
              <a:rPr lang="en-US" sz="1200" i="0" baseline="0" dirty="0" smtClean="0"/>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aseline="0" dirty="0" smtClean="0"/>
              <a:t>, and then click </a:t>
            </a:r>
            <a:r>
              <a:rPr lang="en-US" sz="1200" b="1" baseline="0" dirty="0" smtClean="0"/>
              <a:t>Duplicate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in the second, duplicate text box, and then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text in the second text box.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 and </a:t>
            </a:r>
            <a:r>
              <a:rPr lang="en-US" sz="1200" i="0" baseline="0" dirty="0" smtClean="0"/>
              <a:t>then click </a:t>
            </a:r>
            <a:r>
              <a:rPr lang="en-US" sz="1200" b="1" i="0" baseline="0" dirty="0" smtClean="0"/>
              <a:t>Black, Text 1 </a:t>
            </a:r>
            <a:r>
              <a:rPr lang="en-US" sz="1200" b="0" i="0" baseline="0" dirty="0" smtClean="0"/>
              <a:t>(first row, second option from the left)</a:t>
            </a:r>
            <a:r>
              <a:rPr lang="en-US" sz="1200" i="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second text box until it is centered at the intersection of the </a:t>
            </a:r>
            <a:r>
              <a:rPr lang="en-US" sz="1200" b="0" baseline="0" dirty="0" smtClean="0"/>
              <a:t>1.25 bottom horizontal and the 2.00 left vertical drawing guides.</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With the second text box still selected, in the </a:t>
            </a:r>
            <a:r>
              <a:rPr lang="en-US" sz="1200" b="1" i="0" baseline="0" dirty="0" smtClean="0"/>
              <a:t>Custom Animation </a:t>
            </a:r>
            <a:r>
              <a:rPr lang="en-US" sz="1200" i="0" baseline="0" dirty="0" smtClean="0"/>
              <a:t>task pane, select the sixth animation effect (fade effect for the second text box). Click the arrow next to the selected effect, and then click </a:t>
            </a:r>
            <a:r>
              <a:rPr lang="en-US" sz="1200" b="1" i="0" baseline="0" dirty="0" smtClean="0"/>
              <a:t>Timing</a:t>
            </a:r>
            <a:r>
              <a:rPr lang="en-US" sz="1200" i="0" baseline="0" dirty="0" smtClean="0"/>
              <a:t>. In the </a:t>
            </a:r>
            <a:r>
              <a:rPr lang="en-US" sz="1200" b="1" i="0" baseline="0" dirty="0" smtClean="0"/>
              <a:t>Fade </a:t>
            </a:r>
            <a:r>
              <a:rPr lang="en-US" sz="1200" i="0" baseline="0" dirty="0" smtClean="0"/>
              <a:t>dialog box, on the </a:t>
            </a:r>
            <a:r>
              <a:rPr lang="en-US" sz="1200" b="1" i="0" baseline="0" dirty="0" smtClean="0"/>
              <a:t>Timing</a:t>
            </a:r>
            <a:r>
              <a:rPr lang="en-US" sz="1200" i="0" baseline="0" dirty="0" smtClean="0"/>
              <a:t> tab, in the </a:t>
            </a:r>
            <a:r>
              <a:rPr lang="en-US" sz="1200" b="1" i="0" baseline="0" dirty="0" smtClean="0"/>
              <a:t>Delay</a:t>
            </a:r>
            <a:r>
              <a:rPr lang="en-US" sz="1200" i="0" baseline="0" dirty="0" smtClean="0"/>
              <a:t> box, enter </a:t>
            </a:r>
            <a:r>
              <a:rPr lang="en-US" sz="1200" b="1" i="0" baseline="0" dirty="0" smtClean="0"/>
              <a:t>1</a:t>
            </a:r>
            <a:r>
              <a:rPr lang="en-US" sz="1200" i="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Right-click off the slide,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Grid and Guides </a:t>
            </a:r>
            <a:r>
              <a:rPr lang="en-US" sz="1200" kern="1200" dirty="0" smtClean="0">
                <a:solidFill>
                  <a:schemeClr val="tx1"/>
                </a:solidFill>
                <a:latin typeface="+mn-lt"/>
                <a:ea typeface="+mn-ea"/>
                <a:cs typeface="+mn-cs"/>
              </a:rPr>
              <a:t>dialog box, under </a:t>
            </a:r>
            <a:r>
              <a:rPr lang="en-US" sz="1200" b="1" kern="1200" dirty="0" smtClean="0">
                <a:solidFill>
                  <a:schemeClr val="tx1"/>
                </a:solidFill>
                <a:latin typeface="+mn-lt"/>
                <a:ea typeface="+mn-ea"/>
                <a:cs typeface="+mn-cs"/>
              </a:rPr>
              <a:t>Guide settings</a:t>
            </a:r>
            <a:r>
              <a:rPr lang="en-US" sz="1200" kern="1200" dirty="0" smtClean="0">
                <a:solidFill>
                  <a:schemeClr val="tx1"/>
                </a:solidFill>
                <a:latin typeface="+mn-lt"/>
                <a:ea typeface="+mn-ea"/>
                <a:cs typeface="+mn-cs"/>
              </a:rPr>
              <a:t>, clear </a:t>
            </a:r>
            <a:r>
              <a:rPr lang="en-US" sz="1200" b="1" kern="1200" dirty="0" smtClean="0">
                <a:solidFill>
                  <a:schemeClr val="tx1"/>
                </a:solidFill>
                <a:latin typeface="+mn-lt"/>
                <a:ea typeface="+mn-ea"/>
                <a:cs typeface="+mn-cs"/>
              </a:rPr>
              <a:t>Display drawing guides on screen</a:t>
            </a:r>
            <a:r>
              <a:rPr lang="en-US" sz="1200" kern="1200" dirty="0" smtClean="0">
                <a:solidFill>
                  <a:schemeClr val="tx1"/>
                </a:solidFill>
                <a:latin typeface="+mn-lt"/>
                <a:ea typeface="+mn-ea"/>
                <a:cs typeface="+mn-cs"/>
              </a:rPr>
              <a:t>. </a:t>
            </a:r>
            <a:endParaRPr lang="en-US" sz="1200"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smtClean="0"/>
          </a:p>
          <a:p>
            <a:endParaRPr lang="en-US" sz="1200" dirty="0" smtClean="0"/>
          </a:p>
          <a:p>
            <a:r>
              <a:rPr lang="en-US" sz="1200" dirty="0" smtClean="0"/>
              <a:t>To modify the color of</a:t>
            </a:r>
            <a:r>
              <a:rPr lang="en-US" sz="1200" baseline="0" dirty="0" smtClean="0"/>
              <a:t> the objects on the slide, do the following:</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Selection and Visibility </a:t>
            </a:r>
            <a:r>
              <a:rPr lang="en-US" sz="1200" b="0" i="0" kern="1200" baseline="0" dirty="0" smtClean="0">
                <a:solidFill>
                  <a:schemeClr val="tx1"/>
                </a:solidFill>
                <a:latin typeface="+mn-lt"/>
                <a:ea typeface="+mn-ea"/>
                <a:cs typeface="+mn-cs"/>
              </a:rPr>
              <a:t>pane, select the first rectangle you created on the slide. Under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a:t>
            </a:r>
            <a:r>
              <a:rPr lang="en-US" sz="1200" b="1" i="0" kern="1200" baseline="0" dirty="0" smtClean="0">
                <a:solidFill>
                  <a:schemeClr val="tx1"/>
                </a:solidFill>
                <a:latin typeface="+mn-lt"/>
                <a:ea typeface="+mn-ea"/>
                <a:cs typeface="+mn-cs"/>
              </a:rPr>
              <a:t>Tools</a:t>
            </a:r>
            <a:r>
              <a:rPr lang="en-US" sz="1200" b="0" i="0" kern="1200" baseline="0" dirty="0" smtClean="0">
                <a:solidFill>
                  <a:schemeClr val="tx1"/>
                </a:solidFill>
                <a:latin typeface="+mn-lt"/>
                <a:ea typeface="+mn-ea"/>
                <a:cs typeface="+mn-cs"/>
              </a:rPr>
              <a:t>, on the </a:t>
            </a:r>
            <a:r>
              <a:rPr lang="en-US" sz="1200" b="1" i="0" kern="1200" baseline="0" dirty="0" smtClean="0">
                <a:solidFill>
                  <a:schemeClr val="tx1"/>
                </a:solidFill>
                <a:latin typeface="+mn-lt"/>
                <a:ea typeface="+mn-ea"/>
                <a:cs typeface="+mn-cs"/>
              </a:rPr>
              <a:t>Format</a:t>
            </a:r>
            <a:r>
              <a:rPr lang="en-US" sz="1200" b="0" i="0" kern="1200" baseline="0" dirty="0" smtClean="0">
                <a:solidFill>
                  <a:schemeClr val="tx1"/>
                </a:solidFill>
                <a:latin typeface="+mn-lt"/>
                <a:ea typeface="+mn-ea"/>
                <a:cs typeface="+mn-cs"/>
              </a:rPr>
              <a:t> tab, in the bottom right corner in the </a:t>
            </a:r>
            <a:r>
              <a:rPr lang="en-US" sz="1200" b="1" i="0" kern="1200" baseline="0" dirty="0" smtClean="0">
                <a:solidFill>
                  <a:schemeClr val="tx1"/>
                </a:solidFill>
                <a:latin typeface="+mn-lt"/>
                <a:ea typeface="+mn-ea"/>
                <a:cs typeface="+mn-cs"/>
              </a:rPr>
              <a:t>Shapes Styles </a:t>
            </a:r>
            <a:r>
              <a:rPr lang="en-US" sz="1200" b="0" i="0" kern="1200" baseline="0" dirty="0" smtClean="0">
                <a:solidFill>
                  <a:schemeClr val="tx1"/>
                </a:solidFill>
                <a:latin typeface="+mn-lt"/>
                <a:ea typeface="+mn-ea"/>
                <a:cs typeface="+mn-cs"/>
              </a:rPr>
              <a:t>group, click the </a:t>
            </a:r>
            <a:r>
              <a:rPr lang="en-US" sz="1200" b="1" i="0" kern="1200" baseline="0" dirty="0" smtClean="0">
                <a:solidFill>
                  <a:schemeClr val="tx1"/>
                </a:solidFill>
                <a:latin typeface="+mn-lt"/>
                <a:ea typeface="+mn-ea"/>
                <a:cs typeface="+mn-cs"/>
              </a:rPr>
              <a:t>Format Shape </a:t>
            </a:r>
            <a:r>
              <a:rPr lang="en-US" sz="1200" b="0" i="0" kern="1200" baseline="0" dirty="0" smtClean="0">
                <a:solidFill>
                  <a:schemeClr val="tx1"/>
                </a:solidFill>
                <a:latin typeface="+mn-lt"/>
                <a:ea typeface="+mn-ea"/>
                <a:cs typeface="+mn-cs"/>
              </a:rPr>
              <a:t>dialog box launcher. In the </a:t>
            </a:r>
            <a:r>
              <a:rPr lang="en-US" sz="1200" b="1" i="0" kern="1200" baseline="0" dirty="0" smtClean="0">
                <a:solidFill>
                  <a:schemeClr val="tx1"/>
                </a:solidFill>
                <a:latin typeface="+mn-lt"/>
                <a:ea typeface="+mn-ea"/>
                <a:cs typeface="+mn-cs"/>
              </a:rPr>
              <a:t>Format Shape</a:t>
            </a:r>
            <a:r>
              <a:rPr lang="en-US" sz="1200" b="0" i="0" kern="1200" baseline="0" dirty="0" smtClean="0">
                <a:solidFill>
                  <a:schemeClr val="tx1"/>
                </a:solidFill>
                <a:latin typeface="+mn-lt"/>
                <a:ea typeface="+mn-ea"/>
                <a:cs typeface="+mn-cs"/>
              </a:rPr>
              <a:t> dialog box, click </a:t>
            </a:r>
            <a:r>
              <a:rPr lang="en-US" sz="1200" b="1" i="0" kern="1200" baseline="0" dirty="0" smtClean="0">
                <a:solidFill>
                  <a:schemeClr val="tx1"/>
                </a:solidFill>
                <a:latin typeface="+mn-lt"/>
                <a:ea typeface="+mn-ea"/>
                <a:cs typeface="+mn-cs"/>
              </a:rPr>
              <a:t>Fill</a:t>
            </a:r>
            <a:r>
              <a:rPr lang="en-US" sz="1200" b="0" i="0" kern="1200" baseline="0" dirty="0" smtClean="0">
                <a:solidFill>
                  <a:schemeClr val="tx1"/>
                </a:solidFill>
                <a:latin typeface="+mn-lt"/>
                <a:ea typeface="+mn-ea"/>
                <a:cs typeface="+mn-cs"/>
              </a:rPr>
              <a:t> in the left pane, select </a:t>
            </a:r>
            <a:r>
              <a:rPr lang="en-US" sz="1200" b="1" i="0" kern="1200" baseline="0" dirty="0" smtClean="0">
                <a:solidFill>
                  <a:schemeClr val="tx1"/>
                </a:solidFill>
                <a:latin typeface="+mn-lt"/>
                <a:ea typeface="+mn-ea"/>
                <a:cs typeface="+mn-cs"/>
              </a:rPr>
              <a:t>Solid fill </a:t>
            </a: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Fill</a:t>
            </a:r>
            <a:r>
              <a:rPr lang="en-US" sz="1200" b="0" i="0" kern="1200" baseline="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b="0" i="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Colors</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Theme Colors </a:t>
            </a: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Black, Text 1 </a:t>
            </a:r>
            <a:r>
              <a:rPr lang="en-US" sz="1200" b="0" i="0" kern="1200" baseline="0" dirty="0" smtClean="0">
                <a:solidFill>
                  <a:schemeClr val="tx1"/>
                </a:solidFill>
                <a:latin typeface="+mn-lt"/>
                <a:ea typeface="+mn-ea"/>
                <a:cs typeface="+mn-cs"/>
              </a:rPr>
              <a:t>(first row, second option from the left). </a:t>
            </a:r>
          </a:p>
          <a:p>
            <a:pPr marL="685800" lvl="1" indent="-228600">
              <a:buFont typeface="Arial" pitchFamily="34" charset="0"/>
              <a:buChar char="•"/>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Transparency</a:t>
            </a:r>
            <a:r>
              <a:rPr lang="en-US" sz="1200" b="0" i="0" kern="1200" baseline="0" dirty="0" smtClean="0">
                <a:solidFill>
                  <a:schemeClr val="tx1"/>
                </a:solidFill>
                <a:latin typeface="+mn-lt"/>
                <a:ea typeface="+mn-ea"/>
                <a:cs typeface="+mn-cs"/>
              </a:rPr>
              <a:t> box, enter </a:t>
            </a:r>
            <a:r>
              <a:rPr lang="en-US" sz="1200" b="1" i="0" kern="1200" baseline="0" dirty="0" smtClean="0">
                <a:solidFill>
                  <a:schemeClr val="tx1"/>
                </a:solidFill>
                <a:latin typeface="+mn-lt"/>
                <a:ea typeface="+mn-ea"/>
                <a:cs typeface="+mn-cs"/>
              </a:rPr>
              <a:t>50%</a:t>
            </a:r>
            <a:r>
              <a:rPr lang="en-US" sz="1200" b="0" i="0" kern="1200" baseline="0" dirty="0" smtClean="0">
                <a:solidFill>
                  <a:schemeClr val="tx1"/>
                </a:solidFill>
                <a:latin typeface="+mn-lt"/>
                <a:ea typeface="+mn-ea"/>
                <a:cs typeface="+mn-cs"/>
              </a:rPr>
              <a:t>.</a:t>
            </a:r>
          </a:p>
          <a:p>
            <a:pPr marL="228600" indent="-228600">
              <a:buFont typeface="+mj-lt"/>
              <a:buAutoNum type="arabicPeriod"/>
            </a:pPr>
            <a:r>
              <a:rPr lang="en-US" sz="1200" dirty="0" smtClean="0"/>
              <a:t>On the slide, select the text in the first text box</a:t>
            </a:r>
            <a:r>
              <a:rPr lang="en-US" sz="1200" i="0" baseline="0" dirty="0" smtClean="0"/>
              <a:t>.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a:t>
            </a:r>
            <a:r>
              <a:rPr lang="en-US" sz="1200" b="1" i="0" baseline="0" dirty="0" smtClean="0"/>
              <a:t> </a:t>
            </a:r>
            <a:r>
              <a:rPr lang="en-US" sz="1200" i="0" baseline="0" dirty="0" smtClean="0"/>
              <a:t>and then under </a:t>
            </a:r>
            <a:r>
              <a:rPr lang="en-US" sz="1200" b="1" i="0" baseline="0" dirty="0" smtClean="0"/>
              <a:t>Theme Colors</a:t>
            </a:r>
            <a:r>
              <a:rPr lang="en-US" sz="1200" i="0" baseline="0" dirty="0" smtClean="0"/>
              <a:t> click </a:t>
            </a:r>
            <a:r>
              <a:rPr lang="en-US" sz="1200" b="1" i="0" baseline="0" dirty="0" smtClean="0"/>
              <a:t>White, Background 1 </a:t>
            </a:r>
            <a:r>
              <a:rPr lang="en-US" sz="1200" i="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slide, select the text in the second text box</a:t>
            </a:r>
            <a:r>
              <a:rPr lang="en-US" sz="1200" i="0" baseline="0" dirty="0" smtClean="0"/>
              <a:t>.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a:t>
            </a:r>
            <a:r>
              <a:rPr lang="en-US" sz="1200" b="1" i="0" baseline="0" dirty="0" smtClean="0"/>
              <a:t> </a:t>
            </a:r>
            <a:r>
              <a:rPr lang="en-US" sz="1200" i="0" baseline="0" dirty="0" smtClean="0"/>
              <a:t>and then under </a:t>
            </a:r>
            <a:r>
              <a:rPr lang="en-US" sz="1200" b="1" i="0" baseline="0" dirty="0" smtClean="0"/>
              <a:t>Theme Colors</a:t>
            </a:r>
            <a:r>
              <a:rPr lang="en-US" sz="1200" i="0" baseline="0" dirty="0" smtClean="0"/>
              <a:t> click </a:t>
            </a:r>
            <a:r>
              <a:rPr lang="en-US" sz="1200" b="1" i="0" baseline="0" dirty="0" smtClean="0"/>
              <a:t>Black, Text 1, Lighter 15% </a:t>
            </a:r>
            <a:r>
              <a:rPr lang="en-US" sz="1200" i="0" baseline="0" dirty="0" smtClean="0"/>
              <a:t>(fifth row, second option from the left).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effects on this slide,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a:t>
            </a:r>
            <a:r>
              <a:rPr lang="en-US" sz="1200" kern="1200" baseline="0" dirty="0" smtClean="0">
                <a:solidFill>
                  <a:schemeClr val="tx1"/>
                </a:solidFill>
                <a:latin typeface="+mn-lt"/>
                <a:ea typeface="+mn-ea"/>
                <a:cs typeface="+mn-cs"/>
              </a:rPr>
              <a:t> right corner of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Picture</a:t>
            </a:r>
            <a:r>
              <a:rPr lang="en-US" sz="1200" b="1" kern="1200" baseline="0" dirty="0" smtClean="0">
                <a:solidFill>
                  <a:schemeClr val="tx1"/>
                </a:solidFill>
                <a:latin typeface="+mn-lt"/>
                <a:ea typeface="+mn-ea"/>
                <a:cs typeface="+mn-cs"/>
              </a:rPr>
              <a:t> or texture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under </a:t>
            </a:r>
            <a:r>
              <a:rPr lang="en-US" sz="1200" b="1" kern="1200" dirty="0" smtClean="0">
                <a:solidFill>
                  <a:schemeClr val="tx1"/>
                </a:solidFill>
                <a:latin typeface="+mn-lt"/>
                <a:ea typeface="+mn-ea"/>
                <a:cs typeface="+mn-cs"/>
              </a:rPr>
              <a:t>Insert from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File</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Insert Picture </a:t>
            </a:r>
            <a:r>
              <a:rPr lang="en-US" sz="1200" b="0" kern="1200" baseline="0" dirty="0" smtClean="0">
                <a:solidFill>
                  <a:schemeClr val="tx1"/>
                </a:solidFill>
                <a:latin typeface="+mn-lt"/>
                <a:ea typeface="+mn-ea"/>
                <a:cs typeface="+mn-cs"/>
              </a:rPr>
              <a:t>dialog box, </a:t>
            </a:r>
            <a:r>
              <a:rPr lang="en-US" sz="1200" b="0" kern="1200" dirty="0" smtClean="0">
                <a:solidFill>
                  <a:schemeClr val="tx1"/>
                </a:solidFill>
                <a:latin typeface="+mn-lt"/>
                <a:ea typeface="+mn-ea"/>
                <a:cs typeface="+mn-cs"/>
              </a:rPr>
              <a:t>select</a:t>
            </a:r>
            <a:r>
              <a:rPr lang="en-US" sz="1200" b="0" kern="1200" baseline="0" dirty="0" smtClean="0">
                <a:solidFill>
                  <a:schemeClr val="tx1"/>
                </a:solidFill>
                <a:latin typeface="+mn-lt"/>
                <a:ea typeface="+mn-ea"/>
                <a:cs typeface="+mn-cs"/>
              </a:rPr>
              <a:t> a picture, and then click </a:t>
            </a:r>
            <a:r>
              <a:rPr lang="en-US" sz="1200" b="1" kern="1200" baseline="0" dirty="0" smtClean="0">
                <a:solidFill>
                  <a:schemeClr val="tx1"/>
                </a:solidFill>
                <a:latin typeface="+mn-lt"/>
                <a:ea typeface="+mn-ea"/>
                <a:cs typeface="+mn-cs"/>
              </a:rPr>
              <a:t>Insert</a:t>
            </a:r>
            <a:r>
              <a:rPr lang="en-US" sz="1200" b="0" kern="1200" baseline="0" dirty="0" smtClean="0">
                <a:solidFill>
                  <a:schemeClr val="tx1"/>
                </a:solidFill>
                <a:latin typeface="+mn-lt"/>
                <a:ea typeface="+mn-ea"/>
                <a:cs typeface="+mn-cs"/>
              </a:rPr>
              <a:t>.</a:t>
            </a:r>
          </a:p>
        </p:txBody>
      </p:sp>
      <p:sp>
        <p:nvSpPr>
          <p:cNvPr id="5" name="Slide Image Placeholder 4"/>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shrink transparent shapes</a:t>
            </a:r>
          </a:p>
          <a:p>
            <a:r>
              <a:rPr lang="en-US" sz="1400" dirty="0" smtClean="0"/>
              <a:t>(Intermediate)</a:t>
            </a:r>
          </a:p>
          <a:p>
            <a:endParaRPr lang="en-US" sz="1200" dirty="0" smtClean="0"/>
          </a:p>
          <a:p>
            <a:endParaRPr lang="en-US" sz="1200" dirty="0" smtClean="0"/>
          </a:p>
          <a:p>
            <a:r>
              <a:rPr lang="en-US" sz="1200" b="1" kern="1200" dirty="0" smtClean="0">
                <a:solidFill>
                  <a:schemeClr val="tx1"/>
                </a:solidFill>
                <a:latin typeface="+mn-lt"/>
                <a:ea typeface="+mn-ea"/>
                <a:cs typeface="+mn-cs"/>
              </a:rPr>
              <a:t>Tip: </a:t>
            </a:r>
            <a:r>
              <a:rPr lang="en-US" sz="1200" kern="1200" dirty="0" smtClean="0">
                <a:solidFill>
                  <a:schemeClr val="tx1"/>
                </a:solidFill>
                <a:latin typeface="+mn-lt"/>
                <a:ea typeface="+mn-ea"/>
                <a:cs typeface="+mn-cs"/>
              </a:rPr>
              <a:t>You will need to use drawing guides to reproduce the effects on this slide. </a:t>
            </a:r>
          </a:p>
          <a:p>
            <a:endParaRPr lang="en-US" sz="1200" dirty="0" smtClean="0"/>
          </a:p>
          <a:p>
            <a:endParaRPr lang="en-US" sz="1200" dirty="0" smtClean="0"/>
          </a:p>
          <a:p>
            <a:r>
              <a:rPr lang="en-US" sz="1200" kern="1200" dirty="0" smtClean="0">
                <a:solidFill>
                  <a:schemeClr val="tx1"/>
                </a:solidFill>
                <a:latin typeface="+mn-lt"/>
                <a:ea typeface="+mn-ea"/>
                <a:cs typeface="+mn-cs"/>
              </a:rPr>
              <a:t>To display and set the drawing guides,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dialog box, do the following:</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Snap to</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Snap objects to grid</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settings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Spacing</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0.25</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Guide settings</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Display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guides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on screen</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a:t>
            </a:r>
            <a:r>
              <a:rPr lang="en-US" sz="1200" b="0" i="0" kern="1200" baseline="0" dirty="0" smtClean="0">
                <a:solidFill>
                  <a:schemeClr val="tx1"/>
                </a:solidFill>
                <a:latin typeface="+mn-lt"/>
                <a:ea typeface="+mn-ea"/>
                <a:cs typeface="+mn-cs"/>
              </a:rPr>
              <a:t>press and hold CTRL, select the vertical guide, and then drag it left to the 2.00 position. </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Note:</a:t>
            </a:r>
            <a:r>
              <a:rPr lang="en-US" sz="1200" kern="1200" dirty="0" smtClean="0">
                <a:solidFill>
                  <a:schemeClr val="tx1"/>
                </a:solidFill>
                <a:latin typeface="+mn-lt"/>
                <a:ea typeface="+mn-ea"/>
                <a:cs typeface="+mn-cs"/>
              </a:rPr>
              <a:t> One horizontal and one vertical guide will display on the slide at 0.00, the default position. As you drag the guides, the cursor will display the new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vertical guide, and then drag it left to the 2.00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horizontal guide, and then drag it up to the 2.00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horizontal guide, and then drag it down to the 1.25 position. </a:t>
            </a:r>
            <a:endParaRPr lang="en-US" sz="1200" b="0" i="1" kern="1200" baseline="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dialog box, under </a:t>
            </a:r>
            <a:r>
              <a:rPr lang="en-US" sz="1200" b="1" kern="1200" dirty="0" smtClean="0">
                <a:solidFill>
                  <a:schemeClr val="tx1"/>
                </a:solidFill>
                <a:latin typeface="+mn-lt"/>
                <a:ea typeface="+mn-ea"/>
                <a:cs typeface="+mn-cs"/>
              </a:rPr>
              <a:t>Snap to</a:t>
            </a:r>
            <a:r>
              <a:rPr lang="en-US" sz="1200" kern="1200" dirty="0" smtClean="0">
                <a:solidFill>
                  <a:schemeClr val="tx1"/>
                </a:solidFill>
                <a:latin typeface="+mn-lt"/>
                <a:ea typeface="+mn-ea"/>
                <a:cs typeface="+mn-cs"/>
              </a:rPr>
              <a:t>, clear </a:t>
            </a:r>
            <a:r>
              <a:rPr lang="en-US" sz="1200" b="1" kern="1200" dirty="0" smtClean="0">
                <a:solidFill>
                  <a:schemeClr val="tx1"/>
                </a:solidFill>
                <a:latin typeface="+mn-lt"/>
                <a:ea typeface="+mn-ea"/>
                <a:cs typeface="+mn-cs"/>
              </a:rPr>
              <a:t>Snap objects to grid</a:t>
            </a:r>
            <a:r>
              <a:rPr lang="en-US" sz="1200" kern="1200" dirty="0" smtClean="0">
                <a:solidFill>
                  <a:schemeClr val="tx1"/>
                </a:solidFill>
                <a:latin typeface="+mn-lt"/>
                <a:ea typeface="+mn-ea"/>
                <a:cs typeface="+mn-cs"/>
              </a:rPr>
              <a:t>.</a:t>
            </a:r>
          </a:p>
          <a:p>
            <a:endParaRPr lang="en-US" sz="1200" dirty="0" smtClean="0"/>
          </a:p>
          <a:p>
            <a:endParaRPr lang="en-US" sz="1200" dirty="0" smtClean="0"/>
          </a:p>
          <a:p>
            <a:r>
              <a:rPr lang="en-US" sz="1200" dirty="0" smtClean="0"/>
              <a:t>To</a:t>
            </a:r>
            <a:r>
              <a:rPr lang="en-US" sz="1200" baseline="0" dirty="0" smtClean="0"/>
              <a:t> reproduce the animated shape effects on this slide, do the following: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Rectangle</a:t>
            </a:r>
            <a:r>
              <a:rPr lang="en-US" sz="1200" b="0" i="0" baseline="0" dirty="0" smtClean="0">
                <a:latin typeface="+mn-lt"/>
              </a:rPr>
              <a:t> click </a:t>
            </a:r>
            <a:r>
              <a:rPr lang="en-US" sz="1200" b="1" i="0" baseline="0" dirty="0" smtClean="0">
                <a:latin typeface="+mn-lt"/>
              </a:rPr>
              <a:t>Rounded Diagonal Corner Rectangle </a:t>
            </a:r>
            <a:r>
              <a:rPr lang="en-US" sz="1200" b="0" i="0" baseline="0" dirty="0" smtClean="0">
                <a:latin typeface="+mn-lt"/>
              </a:rPr>
              <a:t>(ninth option from the left). On the slide, drag to draw a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8.1”</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10.5”</a:t>
            </a:r>
            <a:r>
              <a:rPr lang="en-US" sz="1200" b="0" i="0" baseline="0" dirty="0" smtClean="0">
                <a:latin typeface="+mn-lt"/>
              </a:rPr>
              <a:t>.</a:t>
            </a:r>
          </a:p>
          <a:p>
            <a:pPr marL="228600" lvl="0" indent="-228600">
              <a:buFont typeface="+mj-lt"/>
              <a:buAutoNum type="arabicPeriod"/>
            </a:pPr>
            <a:r>
              <a:rPr lang="en-US" sz="1200" b="0" kern="1200" baseline="0" dirty="0" smtClean="0">
                <a:solidFill>
                  <a:schemeClr val="tx1"/>
                </a:solidFill>
                <a:latin typeface="+mn-lt"/>
                <a:ea typeface="+mn-ea"/>
                <a:cs typeface="+mn-cs"/>
              </a:rPr>
              <a:t>Under the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Shapes Styles </a:t>
            </a:r>
            <a:r>
              <a:rPr lang="en-US" sz="1200" b="0" kern="1200" baseline="0" dirty="0" smtClean="0">
                <a:solidFill>
                  <a:schemeClr val="tx1"/>
                </a:solidFill>
                <a:latin typeface="+mn-lt"/>
                <a:ea typeface="+mn-ea"/>
                <a:cs typeface="+mn-cs"/>
              </a:rPr>
              <a:t>group, click the arrow next to </a:t>
            </a:r>
            <a:r>
              <a:rPr lang="en-US" sz="1200" b="1" kern="1200" baseline="0" dirty="0" smtClean="0">
                <a:solidFill>
                  <a:schemeClr val="tx1"/>
                </a:solidFill>
                <a:latin typeface="+mn-lt"/>
                <a:ea typeface="+mn-ea"/>
                <a:cs typeface="+mn-cs"/>
              </a:rPr>
              <a:t>Shape Outline</a:t>
            </a:r>
            <a:r>
              <a:rPr lang="en-US" sz="1200" b="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No Outline</a:t>
            </a:r>
            <a:r>
              <a:rPr lang="en-US" sz="1200" b="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a:t>
            </a:r>
            <a:r>
              <a:rPr lang="en-US" sz="1200" b="1" baseline="0" dirty="0" smtClean="0"/>
              <a:t>Animations</a:t>
            </a:r>
            <a:r>
              <a:rPr lang="en-US" sz="1200" b="0" baseline="0" dirty="0" smtClean="0"/>
              <a:t> tab, in the </a:t>
            </a:r>
            <a:r>
              <a:rPr lang="en-US" sz="1200" b="1" baseline="0" dirty="0" smtClean="0"/>
              <a:t>Animations</a:t>
            </a:r>
            <a:r>
              <a:rPr lang="en-US" sz="1200" b="0" baseline="0" dirty="0" smtClean="0"/>
              <a:t> group, click </a:t>
            </a:r>
            <a:r>
              <a:rPr lang="en-US" sz="1200" b="1" baseline="0" dirty="0" smtClean="0"/>
              <a:t>Custom Animation</a:t>
            </a:r>
            <a:r>
              <a:rPr lang="en-US" sz="1200" b="0" baseline="0" dirty="0" smtClean="0"/>
              <a:t>.</a:t>
            </a:r>
            <a:endParaRPr lang="en-US" sz="1200" dirty="0" smtClean="0"/>
          </a:p>
          <a:p>
            <a:pPr marL="228600" indent="-228600">
              <a:buFont typeface="+mj-lt"/>
              <a:buAutoNum type="arabicPeriod"/>
            </a:pPr>
            <a:r>
              <a:rPr lang="en-US" sz="1200" b="0" baseline="0" dirty="0" smtClean="0"/>
              <a:t>On the slide, select the rectangle.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Emphasis</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Grow/Shrink</a:t>
            </a:r>
            <a:r>
              <a:rPr lang="en-US" sz="1200" b="0" baseline="0" dirty="0" smtClean="0"/>
              <a:t>.</a:t>
            </a:r>
            <a:r>
              <a:rPr lang="en-US" sz="1200" b="1" baseline="0" dirty="0" smtClean="0"/>
              <a:t> </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animation effect (grow/shrink effect for the rectangle). Click the arrow next to the selected effect, and then click </a:t>
            </a:r>
            <a:r>
              <a:rPr lang="en-US" sz="1200" b="1" baseline="0" dirty="0" smtClean="0"/>
              <a:t>Effect Options</a:t>
            </a:r>
            <a:r>
              <a:rPr lang="en-US" sz="1200" baseline="0" dirty="0" smtClean="0"/>
              <a:t>. In the </a:t>
            </a:r>
            <a:r>
              <a:rPr lang="en-US" sz="1200" b="1" baseline="0" dirty="0" smtClean="0"/>
              <a:t>Grow/Shrink</a:t>
            </a:r>
            <a:r>
              <a:rPr lang="en-US" sz="1200" baseline="0" dirty="0" smtClean="0"/>
              <a:t> dialog box, do the following:</a:t>
            </a:r>
          </a:p>
          <a:p>
            <a:pPr marL="1143000" lvl="2" indent="-228600">
              <a:buFont typeface="Arial" pitchFamily="34" charset="0"/>
              <a:buChar char="•"/>
            </a:pPr>
            <a:r>
              <a:rPr lang="en-US" sz="1200" b="0" baseline="0" dirty="0" smtClean="0"/>
              <a:t>On the </a:t>
            </a:r>
            <a:r>
              <a:rPr lang="en-US" sz="1200" b="1" baseline="0" dirty="0" smtClean="0"/>
              <a:t>Effect</a:t>
            </a:r>
            <a:r>
              <a:rPr lang="en-US" sz="1200" b="0" baseline="0" dirty="0" smtClean="0"/>
              <a:t> tab, in the </a:t>
            </a:r>
            <a:r>
              <a:rPr lang="en-US" sz="1200" b="1" dirty="0" smtClean="0"/>
              <a:t>Size </a:t>
            </a:r>
            <a:r>
              <a:rPr lang="en-US" sz="1200" b="0" dirty="0" smtClean="0"/>
              <a:t>list,</a:t>
            </a:r>
            <a:r>
              <a:rPr lang="en-US" sz="1200" b="0" baseline="0" dirty="0" smtClean="0"/>
              <a:t> in the </a:t>
            </a:r>
            <a:r>
              <a:rPr lang="en-US" sz="1200" b="1" baseline="0" dirty="0" smtClean="0"/>
              <a:t>Custom</a:t>
            </a:r>
            <a:r>
              <a:rPr lang="en-US" sz="1200" b="0" baseline="0" dirty="0" smtClean="0"/>
              <a:t> box, enter </a:t>
            </a:r>
            <a:r>
              <a:rPr lang="en-US" sz="1200" b="1" baseline="0" dirty="0" smtClean="0"/>
              <a:t>37%</a:t>
            </a:r>
            <a:r>
              <a:rPr lang="en-US" sz="1200" b="0" baseline="0" dirty="0" smtClean="0"/>
              <a:t>, and then press ENTER. </a:t>
            </a:r>
          </a:p>
          <a:p>
            <a:pPr marL="1143000" lvl="2" indent="-228600">
              <a:buFont typeface="Arial" pitchFamily="34" charset="0"/>
              <a:buChar char="•"/>
            </a:pPr>
            <a:r>
              <a:rPr lang="en-US" sz="1200" b="0" baseline="0" dirty="0" smtClean="0"/>
              <a:t>On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1600200" lvl="3" indent="-228600">
              <a:buFont typeface="Arial" pitchFamily="34" charset="0"/>
              <a:buChar char="•"/>
            </a:pPr>
            <a:r>
              <a:rPr lang="en-US" sz="1200" dirty="0" smtClean="0"/>
              <a:t>In the </a:t>
            </a:r>
            <a:r>
              <a:rPr lang="en-US" sz="1200" b="1" dirty="0" smtClean="0"/>
              <a:t>Speed</a:t>
            </a:r>
            <a:r>
              <a:rPr lang="en-US" sz="1200" baseline="0" dirty="0" smtClean="0"/>
              <a:t> box, enter </a:t>
            </a:r>
            <a:r>
              <a:rPr lang="en-US" sz="1200" b="1" baseline="0" dirty="0" smtClean="0"/>
              <a:t>1.5 seconds</a:t>
            </a:r>
            <a:r>
              <a:rPr lang="en-US" sz="1200" b="0" baseline="0" dirty="0" smtClean="0"/>
              <a:t>.</a:t>
            </a:r>
            <a:endParaRPr lang="en-US" sz="1200" b="0" dirty="0" smtClean="0"/>
          </a:p>
          <a:p>
            <a:pPr marL="228600" indent="-228600">
              <a:buFont typeface="+mj-lt"/>
              <a:buAutoNum type="arabicPeriod"/>
            </a:pPr>
            <a:r>
              <a:rPr lang="en-US" sz="1200" b="0" baseline="0" dirty="0" smtClean="0"/>
              <a:t>On the slide, select the rectangle.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Motion Paths</a:t>
            </a:r>
            <a:r>
              <a:rPr lang="en-US" sz="1200" b="0" baseline="0" dirty="0" smtClean="0"/>
              <a:t>,</a:t>
            </a:r>
            <a:r>
              <a:rPr lang="en-US" sz="1200" b="1" baseline="0" dirty="0" smtClean="0"/>
              <a:t> </a:t>
            </a:r>
            <a:r>
              <a:rPr lang="en-US" sz="1200" b="0" baseline="0" dirty="0" smtClean="0"/>
              <a:t>and then click </a:t>
            </a:r>
            <a:r>
              <a:rPr lang="en-US" sz="1200" b="1" baseline="0" dirty="0" smtClean="0"/>
              <a:t>Left</a:t>
            </a:r>
            <a:r>
              <a:rPr lang="en-US" sz="1200" b="0" baseline="0" dirty="0" smtClean="0"/>
              <a:t>. </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Select the second animation effect (left motion path for the rectangle). </a:t>
            </a:r>
            <a:r>
              <a:rPr lang="en-US" sz="1200" baseline="0" dirty="0" smtClean="0"/>
              <a:t>Click the arrow next to the selected effect, and then click </a:t>
            </a:r>
            <a:r>
              <a:rPr lang="en-US" sz="1200" b="1" baseline="0" dirty="0" smtClean="0"/>
              <a:t>Timing</a:t>
            </a:r>
            <a:r>
              <a:rPr lang="en-US" sz="1200" baseline="0" dirty="0" smtClean="0"/>
              <a:t>. In the </a:t>
            </a:r>
            <a:r>
              <a:rPr lang="en-US" sz="1200" b="1" baseline="0" dirty="0" smtClean="0"/>
              <a:t>Left</a:t>
            </a:r>
            <a:r>
              <a:rPr lang="en-US" sz="1200" baseline="0" dirty="0" smtClean="0"/>
              <a:t> dialog box, </a:t>
            </a:r>
            <a:r>
              <a:rPr lang="en-US" sz="1200" b="0" baseline="0" dirty="0" smtClean="0"/>
              <a:t>on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1143000" lvl="2" indent="-228600">
              <a:buFont typeface="Arial" pitchFamily="34" charset="0"/>
              <a:buChar char="•"/>
            </a:pPr>
            <a:r>
              <a:rPr lang="en-US" sz="1200" b="0" dirty="0" smtClean="0"/>
              <a:t>In the </a:t>
            </a:r>
            <a:r>
              <a:rPr lang="en-US" sz="1200" b="1" dirty="0" smtClean="0"/>
              <a:t>Delay</a:t>
            </a:r>
            <a:r>
              <a:rPr lang="en-US" sz="1200" b="0" dirty="0" smtClean="0"/>
              <a:t> box, enter </a:t>
            </a:r>
            <a:r>
              <a:rPr lang="en-US" sz="1200" b="1" dirty="0" smtClean="0"/>
              <a:t>0.7</a:t>
            </a:r>
            <a:r>
              <a:rPr lang="en-US" sz="1200" b="0" dirty="0" smtClean="0"/>
              <a:t>.</a:t>
            </a:r>
          </a:p>
          <a:p>
            <a:pPr marL="1143000" lvl="2" indent="-228600">
              <a:buFont typeface="Arial" pitchFamily="34" charset="0"/>
              <a:buChar char="•"/>
            </a:pPr>
            <a:r>
              <a:rPr lang="en-US" sz="1200" dirty="0" smtClean="0"/>
              <a:t>In the </a:t>
            </a:r>
            <a:r>
              <a:rPr lang="en-US" sz="1200" b="1" dirty="0" smtClean="0"/>
              <a:t>Speed</a:t>
            </a:r>
            <a:r>
              <a:rPr lang="en-US" sz="1200" baseline="0" dirty="0" smtClean="0"/>
              <a:t> box, enter </a:t>
            </a:r>
            <a:r>
              <a:rPr lang="en-US" sz="1200" b="1" baseline="0" dirty="0" smtClean="0"/>
              <a:t>0.8 seconds</a:t>
            </a:r>
            <a:r>
              <a:rPr lang="en-US" sz="1200" b="0" baseline="0" dirty="0" smtClean="0"/>
              <a:t>.</a:t>
            </a:r>
          </a:p>
          <a:p>
            <a:pPr marL="228600" lvl="0" indent="-228600">
              <a:buFont typeface="+mj-lt"/>
              <a:buAutoNum type="arabicPeriod"/>
            </a:pPr>
            <a:r>
              <a:rPr lang="en-US" sz="1200" b="0" baseline="0" dirty="0" smtClean="0"/>
              <a:t>On the slide, select the motion path. Point to the endpoint (red arrow) until the cursor becomes a two-headed arrow, and then drag the endpoint to the intersection of the 2.00 top horizontal and the 2.00 left vertical drawing guides. </a:t>
            </a:r>
            <a:endParaRPr lang="en-US" sz="1200" b="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rectangle.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aseline="0" dirty="0" smtClean="0"/>
              <a:t>, and then click </a:t>
            </a:r>
            <a:r>
              <a:rPr lang="en-US" sz="1200" b="1" baseline="0" dirty="0" smtClean="0"/>
              <a:t>Duplicate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duplicate rectangle.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With the second rectangle still selected, under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Shape Styles </a:t>
            </a:r>
            <a:r>
              <a:rPr lang="en-US" sz="1200" b="0" kern="1200" baseline="0" dirty="0" smtClean="0">
                <a:solidFill>
                  <a:schemeClr val="tx1"/>
                </a:solidFill>
                <a:latin typeface="+mn-lt"/>
                <a:ea typeface="+mn-ea"/>
                <a:cs typeface="+mn-cs"/>
              </a:rPr>
              <a:t>group, click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launcher. In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Fill </a:t>
            </a:r>
            <a:r>
              <a:rPr lang="en-US" sz="1200" b="0" kern="1200" baseline="0" dirty="0" smtClean="0">
                <a:solidFill>
                  <a:schemeClr val="tx1"/>
                </a:solidFill>
                <a:latin typeface="+mn-lt"/>
                <a:ea typeface="+mn-ea"/>
                <a:cs typeface="+mn-cs"/>
              </a:rPr>
              <a:t>in the left pane, select </a:t>
            </a:r>
            <a:r>
              <a:rPr lang="en-US" sz="1200" b="1" kern="1200" baseline="0" dirty="0" smtClean="0">
                <a:solidFill>
                  <a:schemeClr val="tx1"/>
                </a:solidFill>
                <a:latin typeface="+mn-lt"/>
                <a:ea typeface="+mn-ea"/>
                <a:cs typeface="+mn-cs"/>
              </a:rPr>
              <a:t>Solid fill </a:t>
            </a: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Click the button next to </a:t>
            </a:r>
            <a:r>
              <a:rPr lang="en-US" sz="1200" b="1" kern="1200" baseline="0" dirty="0" smtClean="0">
                <a:solidFill>
                  <a:schemeClr val="tx1"/>
                </a:solidFill>
                <a:latin typeface="+mn-lt"/>
                <a:ea typeface="+mn-ea"/>
                <a:cs typeface="+mn-cs"/>
              </a:rPr>
              <a:t>Color</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b="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White, Background 1 </a:t>
            </a:r>
            <a:r>
              <a:rPr lang="en-US" sz="1200" b="0" kern="1200" baseline="0" dirty="0" smtClean="0">
                <a:solidFill>
                  <a:schemeClr val="tx1"/>
                </a:solidFill>
                <a:latin typeface="+mn-lt"/>
                <a:ea typeface="+mn-ea"/>
                <a:cs typeface="+mn-cs"/>
              </a:rPr>
              <a:t>(first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50%</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Custom Animation </a:t>
            </a:r>
            <a:r>
              <a:rPr lang="en-US" sz="1200" b="0" baseline="0" dirty="0" smtClean="0"/>
              <a:t>task pane, </a:t>
            </a:r>
            <a:r>
              <a:rPr lang="en-US" sz="1200" b="0" i="0" baseline="0" dirty="0" smtClean="0"/>
              <a:t>select the fourth animation effect (motion path for the second rectangle). On the slide, point to the endpoint (red arrow) until the cursor becomes a two-headed arrow, </a:t>
            </a:r>
            <a:r>
              <a:rPr lang="en-US" sz="1200" b="0" baseline="0" dirty="0" smtClean="0"/>
              <a:t>and then drag the endpoint to the intersection of the 1.25 bottom horizontal and the 2.00 left vertical drawing guides.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baseline="0" dirty="0" smtClean="0">
              <a:solidFill>
                <a:schemeClr val="tx1"/>
              </a:solidFill>
              <a:latin typeface="+mn-lt"/>
              <a:ea typeface="+mn-ea"/>
              <a:cs typeface="+mn-cs"/>
            </a:endParaRPr>
          </a:p>
          <a:p>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reproduce the animated text effects on this slide, do the following: </a:t>
            </a:r>
            <a:endParaRPr lang="en-US" sz="1200"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and then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a:t>
            </a:r>
            <a:r>
              <a:rPr lang="en-US" sz="1200" i="0" baseline="0" dirty="0" smtClean="0"/>
              <a:t> list, select </a:t>
            </a:r>
            <a:r>
              <a:rPr lang="en-US" sz="1200" b="1" dirty="0" smtClean="0"/>
              <a:t>Gill Sans MT</a:t>
            </a:r>
            <a:r>
              <a:rPr lang="en-US" sz="1200" b="0" dirty="0" smtClean="0"/>
              <a:t>.</a:t>
            </a:r>
            <a:endParaRPr lang="en-US" sz="1200" i="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 Size </a:t>
            </a:r>
            <a:r>
              <a:rPr lang="en-US" sz="1200" i="0" baseline="0" dirty="0" smtClean="0"/>
              <a:t>box, enter </a:t>
            </a:r>
            <a:r>
              <a:rPr lang="en-US" sz="1200" b="1" i="0" baseline="0" dirty="0" smtClean="0"/>
              <a:t>26</a:t>
            </a:r>
            <a:r>
              <a:rPr lang="en-US" sz="1200" b="0" i="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 </a:t>
            </a:r>
            <a:r>
              <a:rPr lang="en-US" sz="1200" b="0" i="0" baseline="0" dirty="0" smtClean="0"/>
              <a:t>to center the text in the text box</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text box until it is centered at the intersection of the </a:t>
            </a:r>
            <a:r>
              <a:rPr lang="en-US" sz="1200" b="0" baseline="0" dirty="0" smtClean="0"/>
              <a:t>2.00 top horizontal and the 2.00 left vertical drawing guides.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a:t>
            </a:r>
            <a:r>
              <a:rPr lang="en-US" sz="1200" b="1" baseline="0" dirty="0" smtClean="0"/>
              <a:t>Animations</a:t>
            </a:r>
            <a:r>
              <a:rPr lang="en-US" sz="1200" b="0" baseline="0" dirty="0" smtClean="0"/>
              <a:t> tab, in the </a:t>
            </a:r>
            <a:r>
              <a:rPr lang="en-US" sz="1200" b="1" baseline="0" dirty="0" smtClean="0"/>
              <a:t>Animations</a:t>
            </a:r>
            <a:r>
              <a:rPr lang="en-US" sz="1200" b="0" baseline="0" dirty="0" smtClean="0"/>
              <a:t> group, click </a:t>
            </a:r>
            <a:r>
              <a:rPr lang="en-US" sz="1200" b="1" baseline="0" dirty="0" smtClean="0"/>
              <a:t>Custom Animation</a:t>
            </a:r>
            <a:r>
              <a:rPr lang="en-US" sz="1200" b="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With the text box still selected, in the </a:t>
            </a:r>
            <a:r>
              <a:rPr lang="en-US" sz="1200" b="1" i="0" baseline="0" dirty="0" smtClean="0"/>
              <a:t>Custom Animation </a:t>
            </a:r>
            <a:r>
              <a:rPr lang="en-US" sz="1200" i="0" baseline="0" dirty="0" smtClean="0"/>
              <a:t>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i="0" baseline="0" dirty="0" smtClean="0"/>
              <a:t>Entrance</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Add </a:t>
            </a:r>
            <a:r>
              <a:rPr lang="en-US" sz="1200" b="1" i="0" baseline="0" dirty="0" smtClean="0"/>
              <a:t>Entrance</a:t>
            </a:r>
            <a:r>
              <a:rPr lang="en-US" sz="1200" b="1" baseline="0" dirty="0" smtClean="0"/>
              <a:t> Effect </a:t>
            </a:r>
            <a:r>
              <a:rPr lang="en-US" sz="1200" b="0" baseline="0" dirty="0" smtClean="0"/>
              <a:t>dialog box, under </a:t>
            </a:r>
            <a:r>
              <a:rPr lang="en-US" sz="1200" b="1" baseline="0" dirty="0" smtClean="0"/>
              <a:t>Subtle</a:t>
            </a:r>
            <a:r>
              <a:rPr lang="en-US" sz="1200" b="0" baseline="0" dirty="0" smtClean="0"/>
              <a:t>, click </a:t>
            </a:r>
            <a:r>
              <a:rPr lang="en-US" sz="1200" b="1" i="0" baseline="0" dirty="0" smtClean="0"/>
              <a:t>Fade</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fifth animation effect (fade effect for the first text box). Under </a:t>
            </a:r>
            <a:r>
              <a:rPr lang="en-US" sz="1200" b="1" i="0" baseline="0" dirty="0" smtClean="0"/>
              <a:t>Modify: Fade</a:t>
            </a:r>
            <a:r>
              <a:rPr lang="en-US" sz="1200" i="0" baseline="0" dirty="0" smtClean="0"/>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After Previous</a:t>
            </a:r>
            <a:r>
              <a:rPr lang="en-US" sz="1200" i="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Speed</a:t>
            </a:r>
            <a:r>
              <a:rPr lang="en-US" sz="1200" i="0" baseline="0" dirty="0" smtClean="0"/>
              <a:t> list, select </a:t>
            </a:r>
            <a:r>
              <a:rPr lang="en-US" sz="1200" b="1" i="0" baseline="0" dirty="0" smtClean="0"/>
              <a:t>Medium</a:t>
            </a:r>
            <a:r>
              <a:rPr lang="en-US" sz="1200" i="0" baseline="0" dirty="0" smtClean="0"/>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aseline="0" dirty="0" smtClean="0"/>
              <a:t>, and then click </a:t>
            </a:r>
            <a:r>
              <a:rPr lang="en-US" sz="1200" b="1" baseline="0" dirty="0" smtClean="0"/>
              <a:t>Duplicate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in the second, duplicate text box, and then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text in the second text box.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 and </a:t>
            </a:r>
            <a:r>
              <a:rPr lang="en-US" sz="1200" i="0" baseline="0" dirty="0" smtClean="0"/>
              <a:t>then click </a:t>
            </a:r>
            <a:r>
              <a:rPr lang="en-US" sz="1200" b="1" i="0" baseline="0" dirty="0" smtClean="0"/>
              <a:t>Black, Text 1 </a:t>
            </a:r>
            <a:r>
              <a:rPr lang="en-US" sz="1200" b="0" i="0" baseline="0" dirty="0" smtClean="0"/>
              <a:t>(first row, second option from the left)</a:t>
            </a:r>
            <a:r>
              <a:rPr lang="en-US" sz="1200" i="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second text box until it is centered at the intersection of the </a:t>
            </a:r>
            <a:r>
              <a:rPr lang="en-US" sz="1200" b="0" baseline="0" dirty="0" smtClean="0"/>
              <a:t>1.25 bottom horizontal and the 2.00 left vertical drawing guides.</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With the second text box still selected, in the </a:t>
            </a:r>
            <a:r>
              <a:rPr lang="en-US" sz="1200" b="1" i="0" baseline="0" dirty="0" smtClean="0"/>
              <a:t>Custom Animation </a:t>
            </a:r>
            <a:r>
              <a:rPr lang="en-US" sz="1200" i="0" baseline="0" dirty="0" smtClean="0"/>
              <a:t>task pane, select the sixth animation effect (fade effect for the second text box). Click the arrow next to the selected effect, and then click </a:t>
            </a:r>
            <a:r>
              <a:rPr lang="en-US" sz="1200" b="1" i="0" baseline="0" dirty="0" smtClean="0"/>
              <a:t>Timing</a:t>
            </a:r>
            <a:r>
              <a:rPr lang="en-US" sz="1200" i="0" baseline="0" dirty="0" smtClean="0"/>
              <a:t>. In the </a:t>
            </a:r>
            <a:r>
              <a:rPr lang="en-US" sz="1200" b="1" i="0" baseline="0" dirty="0" smtClean="0"/>
              <a:t>Fade </a:t>
            </a:r>
            <a:r>
              <a:rPr lang="en-US" sz="1200" i="0" baseline="0" dirty="0" smtClean="0"/>
              <a:t>dialog box, on the </a:t>
            </a:r>
            <a:r>
              <a:rPr lang="en-US" sz="1200" b="1" i="0" baseline="0" dirty="0" smtClean="0"/>
              <a:t>Timing</a:t>
            </a:r>
            <a:r>
              <a:rPr lang="en-US" sz="1200" i="0" baseline="0" dirty="0" smtClean="0"/>
              <a:t> tab, in the </a:t>
            </a:r>
            <a:r>
              <a:rPr lang="en-US" sz="1200" b="1" i="0" baseline="0" dirty="0" smtClean="0"/>
              <a:t>Delay</a:t>
            </a:r>
            <a:r>
              <a:rPr lang="en-US" sz="1200" i="0" baseline="0" dirty="0" smtClean="0"/>
              <a:t> box, enter </a:t>
            </a:r>
            <a:r>
              <a:rPr lang="en-US" sz="1200" b="1" i="0" baseline="0" dirty="0" smtClean="0"/>
              <a:t>1</a:t>
            </a:r>
            <a:r>
              <a:rPr lang="en-US" sz="1200" i="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Right-click off the slide,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Grid and Guides </a:t>
            </a:r>
            <a:r>
              <a:rPr lang="en-US" sz="1200" kern="1200" dirty="0" smtClean="0">
                <a:solidFill>
                  <a:schemeClr val="tx1"/>
                </a:solidFill>
                <a:latin typeface="+mn-lt"/>
                <a:ea typeface="+mn-ea"/>
                <a:cs typeface="+mn-cs"/>
              </a:rPr>
              <a:t>dialog box, under </a:t>
            </a:r>
            <a:r>
              <a:rPr lang="en-US" sz="1200" b="1" kern="1200" dirty="0" smtClean="0">
                <a:solidFill>
                  <a:schemeClr val="tx1"/>
                </a:solidFill>
                <a:latin typeface="+mn-lt"/>
                <a:ea typeface="+mn-ea"/>
                <a:cs typeface="+mn-cs"/>
              </a:rPr>
              <a:t>Guide settings</a:t>
            </a:r>
            <a:r>
              <a:rPr lang="en-US" sz="1200" kern="1200" dirty="0" smtClean="0">
                <a:solidFill>
                  <a:schemeClr val="tx1"/>
                </a:solidFill>
                <a:latin typeface="+mn-lt"/>
                <a:ea typeface="+mn-ea"/>
                <a:cs typeface="+mn-cs"/>
              </a:rPr>
              <a:t>, clear </a:t>
            </a:r>
            <a:r>
              <a:rPr lang="en-US" sz="1200" b="1" kern="1200" dirty="0" smtClean="0">
                <a:solidFill>
                  <a:schemeClr val="tx1"/>
                </a:solidFill>
                <a:latin typeface="+mn-lt"/>
                <a:ea typeface="+mn-ea"/>
                <a:cs typeface="+mn-cs"/>
              </a:rPr>
              <a:t>Display drawing guides on screen</a:t>
            </a:r>
            <a:r>
              <a:rPr lang="en-US" sz="1200" kern="1200" dirty="0" smtClean="0">
                <a:solidFill>
                  <a:schemeClr val="tx1"/>
                </a:solidFill>
                <a:latin typeface="+mn-lt"/>
                <a:ea typeface="+mn-ea"/>
                <a:cs typeface="+mn-cs"/>
              </a:rPr>
              <a:t>. </a:t>
            </a:r>
            <a:endParaRPr lang="en-US" sz="1200"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smtClean="0"/>
          </a:p>
          <a:p>
            <a:endParaRPr lang="en-US" sz="1200" dirty="0" smtClean="0"/>
          </a:p>
          <a:p>
            <a:r>
              <a:rPr lang="en-US" sz="1200" dirty="0" smtClean="0"/>
              <a:t>To modify the color of</a:t>
            </a:r>
            <a:r>
              <a:rPr lang="en-US" sz="1200" baseline="0" dirty="0" smtClean="0"/>
              <a:t> the objects on the slide, do the following:</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Selection and Visibility </a:t>
            </a:r>
            <a:r>
              <a:rPr lang="en-US" sz="1200" b="0" i="0" kern="1200" baseline="0" dirty="0" smtClean="0">
                <a:solidFill>
                  <a:schemeClr val="tx1"/>
                </a:solidFill>
                <a:latin typeface="+mn-lt"/>
                <a:ea typeface="+mn-ea"/>
                <a:cs typeface="+mn-cs"/>
              </a:rPr>
              <a:t>pane, select the first rectangle you created on the slide. Under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a:t>
            </a:r>
            <a:r>
              <a:rPr lang="en-US" sz="1200" b="1" i="0" kern="1200" baseline="0" dirty="0" smtClean="0">
                <a:solidFill>
                  <a:schemeClr val="tx1"/>
                </a:solidFill>
                <a:latin typeface="+mn-lt"/>
                <a:ea typeface="+mn-ea"/>
                <a:cs typeface="+mn-cs"/>
              </a:rPr>
              <a:t>Tools</a:t>
            </a:r>
            <a:r>
              <a:rPr lang="en-US" sz="1200" b="0" i="0" kern="1200" baseline="0" dirty="0" smtClean="0">
                <a:solidFill>
                  <a:schemeClr val="tx1"/>
                </a:solidFill>
                <a:latin typeface="+mn-lt"/>
                <a:ea typeface="+mn-ea"/>
                <a:cs typeface="+mn-cs"/>
              </a:rPr>
              <a:t>, on the </a:t>
            </a:r>
            <a:r>
              <a:rPr lang="en-US" sz="1200" b="1" i="0" kern="1200" baseline="0" dirty="0" smtClean="0">
                <a:solidFill>
                  <a:schemeClr val="tx1"/>
                </a:solidFill>
                <a:latin typeface="+mn-lt"/>
                <a:ea typeface="+mn-ea"/>
                <a:cs typeface="+mn-cs"/>
              </a:rPr>
              <a:t>Format</a:t>
            </a:r>
            <a:r>
              <a:rPr lang="en-US" sz="1200" b="0" i="0" kern="1200" baseline="0" dirty="0" smtClean="0">
                <a:solidFill>
                  <a:schemeClr val="tx1"/>
                </a:solidFill>
                <a:latin typeface="+mn-lt"/>
                <a:ea typeface="+mn-ea"/>
                <a:cs typeface="+mn-cs"/>
              </a:rPr>
              <a:t> tab, in the bottom right corner in the </a:t>
            </a:r>
            <a:r>
              <a:rPr lang="en-US" sz="1200" b="1" i="0" kern="1200" baseline="0" dirty="0" smtClean="0">
                <a:solidFill>
                  <a:schemeClr val="tx1"/>
                </a:solidFill>
                <a:latin typeface="+mn-lt"/>
                <a:ea typeface="+mn-ea"/>
                <a:cs typeface="+mn-cs"/>
              </a:rPr>
              <a:t>Shapes Styles </a:t>
            </a:r>
            <a:r>
              <a:rPr lang="en-US" sz="1200" b="0" i="0" kern="1200" baseline="0" dirty="0" smtClean="0">
                <a:solidFill>
                  <a:schemeClr val="tx1"/>
                </a:solidFill>
                <a:latin typeface="+mn-lt"/>
                <a:ea typeface="+mn-ea"/>
                <a:cs typeface="+mn-cs"/>
              </a:rPr>
              <a:t>group, click the </a:t>
            </a:r>
            <a:r>
              <a:rPr lang="en-US" sz="1200" b="1" i="0" kern="1200" baseline="0" dirty="0" smtClean="0">
                <a:solidFill>
                  <a:schemeClr val="tx1"/>
                </a:solidFill>
                <a:latin typeface="+mn-lt"/>
                <a:ea typeface="+mn-ea"/>
                <a:cs typeface="+mn-cs"/>
              </a:rPr>
              <a:t>Format Shape </a:t>
            </a:r>
            <a:r>
              <a:rPr lang="en-US" sz="1200" b="0" i="0" kern="1200" baseline="0" dirty="0" smtClean="0">
                <a:solidFill>
                  <a:schemeClr val="tx1"/>
                </a:solidFill>
                <a:latin typeface="+mn-lt"/>
                <a:ea typeface="+mn-ea"/>
                <a:cs typeface="+mn-cs"/>
              </a:rPr>
              <a:t>dialog box launcher. In the </a:t>
            </a:r>
            <a:r>
              <a:rPr lang="en-US" sz="1200" b="1" i="0" kern="1200" baseline="0" dirty="0" smtClean="0">
                <a:solidFill>
                  <a:schemeClr val="tx1"/>
                </a:solidFill>
                <a:latin typeface="+mn-lt"/>
                <a:ea typeface="+mn-ea"/>
                <a:cs typeface="+mn-cs"/>
              </a:rPr>
              <a:t>Format Shape</a:t>
            </a:r>
            <a:r>
              <a:rPr lang="en-US" sz="1200" b="0" i="0" kern="1200" baseline="0" dirty="0" smtClean="0">
                <a:solidFill>
                  <a:schemeClr val="tx1"/>
                </a:solidFill>
                <a:latin typeface="+mn-lt"/>
                <a:ea typeface="+mn-ea"/>
                <a:cs typeface="+mn-cs"/>
              </a:rPr>
              <a:t> dialog box, click </a:t>
            </a:r>
            <a:r>
              <a:rPr lang="en-US" sz="1200" b="1" i="0" kern="1200" baseline="0" dirty="0" smtClean="0">
                <a:solidFill>
                  <a:schemeClr val="tx1"/>
                </a:solidFill>
                <a:latin typeface="+mn-lt"/>
                <a:ea typeface="+mn-ea"/>
                <a:cs typeface="+mn-cs"/>
              </a:rPr>
              <a:t>Fill</a:t>
            </a:r>
            <a:r>
              <a:rPr lang="en-US" sz="1200" b="0" i="0" kern="1200" baseline="0" dirty="0" smtClean="0">
                <a:solidFill>
                  <a:schemeClr val="tx1"/>
                </a:solidFill>
                <a:latin typeface="+mn-lt"/>
                <a:ea typeface="+mn-ea"/>
                <a:cs typeface="+mn-cs"/>
              </a:rPr>
              <a:t> in the left pane, select </a:t>
            </a:r>
            <a:r>
              <a:rPr lang="en-US" sz="1200" b="1" i="0" kern="1200" baseline="0" dirty="0" smtClean="0">
                <a:solidFill>
                  <a:schemeClr val="tx1"/>
                </a:solidFill>
                <a:latin typeface="+mn-lt"/>
                <a:ea typeface="+mn-ea"/>
                <a:cs typeface="+mn-cs"/>
              </a:rPr>
              <a:t>Solid fill </a:t>
            </a: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Fill</a:t>
            </a:r>
            <a:r>
              <a:rPr lang="en-US" sz="1200" b="0" i="0" kern="1200" baseline="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b="0" i="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Colors</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Theme Colors </a:t>
            </a: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Black, Text 1 </a:t>
            </a:r>
            <a:r>
              <a:rPr lang="en-US" sz="1200" b="0" i="0" kern="1200" baseline="0" dirty="0" smtClean="0">
                <a:solidFill>
                  <a:schemeClr val="tx1"/>
                </a:solidFill>
                <a:latin typeface="+mn-lt"/>
                <a:ea typeface="+mn-ea"/>
                <a:cs typeface="+mn-cs"/>
              </a:rPr>
              <a:t>(first row, second option from the left). </a:t>
            </a:r>
          </a:p>
          <a:p>
            <a:pPr marL="685800" lvl="1" indent="-228600">
              <a:buFont typeface="Arial" pitchFamily="34" charset="0"/>
              <a:buChar char="•"/>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Transparency</a:t>
            </a:r>
            <a:r>
              <a:rPr lang="en-US" sz="1200" b="0" i="0" kern="1200" baseline="0" dirty="0" smtClean="0">
                <a:solidFill>
                  <a:schemeClr val="tx1"/>
                </a:solidFill>
                <a:latin typeface="+mn-lt"/>
                <a:ea typeface="+mn-ea"/>
                <a:cs typeface="+mn-cs"/>
              </a:rPr>
              <a:t> box, enter </a:t>
            </a:r>
            <a:r>
              <a:rPr lang="en-US" sz="1200" b="1" i="0" kern="1200" baseline="0" dirty="0" smtClean="0">
                <a:solidFill>
                  <a:schemeClr val="tx1"/>
                </a:solidFill>
                <a:latin typeface="+mn-lt"/>
                <a:ea typeface="+mn-ea"/>
                <a:cs typeface="+mn-cs"/>
              </a:rPr>
              <a:t>50%</a:t>
            </a:r>
            <a:r>
              <a:rPr lang="en-US" sz="1200" b="0" i="0" kern="1200" baseline="0" dirty="0" smtClean="0">
                <a:solidFill>
                  <a:schemeClr val="tx1"/>
                </a:solidFill>
                <a:latin typeface="+mn-lt"/>
                <a:ea typeface="+mn-ea"/>
                <a:cs typeface="+mn-cs"/>
              </a:rPr>
              <a:t>.</a:t>
            </a:r>
          </a:p>
          <a:p>
            <a:pPr marL="228600" indent="-228600">
              <a:buFont typeface="+mj-lt"/>
              <a:buAutoNum type="arabicPeriod"/>
            </a:pPr>
            <a:r>
              <a:rPr lang="en-US" sz="1200" dirty="0" smtClean="0"/>
              <a:t>On the slide, select the text in the first text box</a:t>
            </a:r>
            <a:r>
              <a:rPr lang="en-US" sz="1200" i="0" baseline="0" dirty="0" smtClean="0"/>
              <a:t>.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a:t>
            </a:r>
            <a:r>
              <a:rPr lang="en-US" sz="1200" b="1" i="0" baseline="0" dirty="0" smtClean="0"/>
              <a:t> </a:t>
            </a:r>
            <a:r>
              <a:rPr lang="en-US" sz="1200" i="0" baseline="0" dirty="0" smtClean="0"/>
              <a:t>and then under </a:t>
            </a:r>
            <a:r>
              <a:rPr lang="en-US" sz="1200" b="1" i="0" baseline="0" dirty="0" smtClean="0"/>
              <a:t>Theme Colors</a:t>
            </a:r>
            <a:r>
              <a:rPr lang="en-US" sz="1200" i="0" baseline="0" dirty="0" smtClean="0"/>
              <a:t> click </a:t>
            </a:r>
            <a:r>
              <a:rPr lang="en-US" sz="1200" b="1" i="0" baseline="0" dirty="0" smtClean="0"/>
              <a:t>White, Background 1 </a:t>
            </a:r>
            <a:r>
              <a:rPr lang="en-US" sz="1200" i="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slide, select the text in the second text box</a:t>
            </a:r>
            <a:r>
              <a:rPr lang="en-US" sz="1200" i="0" baseline="0" dirty="0" smtClean="0"/>
              <a:t>.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a:t>
            </a:r>
            <a:r>
              <a:rPr lang="en-US" sz="1200" b="1" i="0" baseline="0" dirty="0" smtClean="0"/>
              <a:t> </a:t>
            </a:r>
            <a:r>
              <a:rPr lang="en-US" sz="1200" i="0" baseline="0" dirty="0" smtClean="0"/>
              <a:t>and then under </a:t>
            </a:r>
            <a:r>
              <a:rPr lang="en-US" sz="1200" b="1" i="0" baseline="0" dirty="0" smtClean="0"/>
              <a:t>Theme Colors</a:t>
            </a:r>
            <a:r>
              <a:rPr lang="en-US" sz="1200" i="0" baseline="0" dirty="0" smtClean="0"/>
              <a:t> click </a:t>
            </a:r>
            <a:r>
              <a:rPr lang="en-US" sz="1200" b="1" i="0" baseline="0" dirty="0" smtClean="0"/>
              <a:t>Black, Text 1, Lighter 15% </a:t>
            </a:r>
            <a:r>
              <a:rPr lang="en-US" sz="1200" i="0" baseline="0" dirty="0" smtClean="0"/>
              <a:t>(fifth row, second option from the left).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effects on this slide,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a:t>
            </a:r>
            <a:r>
              <a:rPr lang="en-US" sz="1200" kern="1200" baseline="0" dirty="0" smtClean="0">
                <a:solidFill>
                  <a:schemeClr val="tx1"/>
                </a:solidFill>
                <a:latin typeface="+mn-lt"/>
                <a:ea typeface="+mn-ea"/>
                <a:cs typeface="+mn-cs"/>
              </a:rPr>
              <a:t> right corner of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Picture</a:t>
            </a:r>
            <a:r>
              <a:rPr lang="en-US" sz="1200" b="1" kern="1200" baseline="0" dirty="0" smtClean="0">
                <a:solidFill>
                  <a:schemeClr val="tx1"/>
                </a:solidFill>
                <a:latin typeface="+mn-lt"/>
                <a:ea typeface="+mn-ea"/>
                <a:cs typeface="+mn-cs"/>
              </a:rPr>
              <a:t> or texture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under </a:t>
            </a:r>
            <a:r>
              <a:rPr lang="en-US" sz="1200" b="1" kern="1200" dirty="0" smtClean="0">
                <a:solidFill>
                  <a:schemeClr val="tx1"/>
                </a:solidFill>
                <a:latin typeface="+mn-lt"/>
                <a:ea typeface="+mn-ea"/>
                <a:cs typeface="+mn-cs"/>
              </a:rPr>
              <a:t>Insert from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File</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Insert Picture </a:t>
            </a:r>
            <a:r>
              <a:rPr lang="en-US" sz="1200" b="0" kern="1200" baseline="0" dirty="0" smtClean="0">
                <a:solidFill>
                  <a:schemeClr val="tx1"/>
                </a:solidFill>
                <a:latin typeface="+mn-lt"/>
                <a:ea typeface="+mn-ea"/>
                <a:cs typeface="+mn-cs"/>
              </a:rPr>
              <a:t>dialog box, </a:t>
            </a:r>
            <a:r>
              <a:rPr lang="en-US" sz="1200" b="0" kern="1200" dirty="0" smtClean="0">
                <a:solidFill>
                  <a:schemeClr val="tx1"/>
                </a:solidFill>
                <a:latin typeface="+mn-lt"/>
                <a:ea typeface="+mn-ea"/>
                <a:cs typeface="+mn-cs"/>
              </a:rPr>
              <a:t>select</a:t>
            </a:r>
            <a:r>
              <a:rPr lang="en-US" sz="1200" b="0" kern="1200" baseline="0" dirty="0" smtClean="0">
                <a:solidFill>
                  <a:schemeClr val="tx1"/>
                </a:solidFill>
                <a:latin typeface="+mn-lt"/>
                <a:ea typeface="+mn-ea"/>
                <a:cs typeface="+mn-cs"/>
              </a:rPr>
              <a:t> a picture, and then click </a:t>
            </a:r>
            <a:r>
              <a:rPr lang="en-US" sz="1200" b="1" kern="1200" baseline="0" dirty="0" smtClean="0">
                <a:solidFill>
                  <a:schemeClr val="tx1"/>
                </a:solidFill>
                <a:latin typeface="+mn-lt"/>
                <a:ea typeface="+mn-ea"/>
                <a:cs typeface="+mn-cs"/>
              </a:rPr>
              <a:t>Insert</a:t>
            </a:r>
            <a:r>
              <a:rPr lang="en-US" sz="1200" b="0" kern="1200" baseline="0" dirty="0" smtClean="0">
                <a:solidFill>
                  <a:schemeClr val="tx1"/>
                </a:solidFill>
                <a:latin typeface="+mn-lt"/>
                <a:ea typeface="+mn-ea"/>
                <a:cs typeface="+mn-cs"/>
              </a:rPr>
              <a:t>.</a:t>
            </a:r>
          </a:p>
        </p:txBody>
      </p:sp>
      <p:sp>
        <p:nvSpPr>
          <p:cNvPr id="5" name="Slide Image Placeholder 4"/>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shrink transparent shapes</a:t>
            </a:r>
          </a:p>
          <a:p>
            <a:r>
              <a:rPr lang="en-US" sz="1400" dirty="0" smtClean="0"/>
              <a:t>(Intermediate)</a:t>
            </a:r>
          </a:p>
          <a:p>
            <a:endParaRPr lang="en-US" sz="1200" dirty="0" smtClean="0"/>
          </a:p>
          <a:p>
            <a:endParaRPr lang="en-US" sz="1200" dirty="0" smtClean="0"/>
          </a:p>
          <a:p>
            <a:r>
              <a:rPr lang="en-US" sz="1200" b="1" kern="1200" dirty="0" smtClean="0">
                <a:solidFill>
                  <a:schemeClr val="tx1"/>
                </a:solidFill>
                <a:latin typeface="+mn-lt"/>
                <a:ea typeface="+mn-ea"/>
                <a:cs typeface="+mn-cs"/>
              </a:rPr>
              <a:t>Tip: </a:t>
            </a:r>
            <a:r>
              <a:rPr lang="en-US" sz="1200" kern="1200" dirty="0" smtClean="0">
                <a:solidFill>
                  <a:schemeClr val="tx1"/>
                </a:solidFill>
                <a:latin typeface="+mn-lt"/>
                <a:ea typeface="+mn-ea"/>
                <a:cs typeface="+mn-cs"/>
              </a:rPr>
              <a:t>You will need to use drawing guides to reproduce the effects on this slide. </a:t>
            </a:r>
          </a:p>
          <a:p>
            <a:endParaRPr lang="en-US" sz="1200" dirty="0" smtClean="0"/>
          </a:p>
          <a:p>
            <a:endParaRPr lang="en-US" sz="1200" dirty="0" smtClean="0"/>
          </a:p>
          <a:p>
            <a:r>
              <a:rPr lang="en-US" sz="1200" kern="1200" dirty="0" smtClean="0">
                <a:solidFill>
                  <a:schemeClr val="tx1"/>
                </a:solidFill>
                <a:latin typeface="+mn-lt"/>
                <a:ea typeface="+mn-ea"/>
                <a:cs typeface="+mn-cs"/>
              </a:rPr>
              <a:t>To display and set the drawing guides,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dialog box, do the following:</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Snap to</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Snap objects to grid</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settings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Spacing</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0.25</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Guide settings</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Display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guides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on screen</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a:t>
            </a:r>
            <a:r>
              <a:rPr lang="en-US" sz="1200" b="0" i="0" kern="1200" baseline="0" dirty="0" smtClean="0">
                <a:solidFill>
                  <a:schemeClr val="tx1"/>
                </a:solidFill>
                <a:latin typeface="+mn-lt"/>
                <a:ea typeface="+mn-ea"/>
                <a:cs typeface="+mn-cs"/>
              </a:rPr>
              <a:t>press and hold CTRL, select the vertical guide, and then drag it left to the 2.00 position. </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Note:</a:t>
            </a:r>
            <a:r>
              <a:rPr lang="en-US" sz="1200" kern="1200" dirty="0" smtClean="0">
                <a:solidFill>
                  <a:schemeClr val="tx1"/>
                </a:solidFill>
                <a:latin typeface="+mn-lt"/>
                <a:ea typeface="+mn-ea"/>
                <a:cs typeface="+mn-cs"/>
              </a:rPr>
              <a:t> One horizontal and one vertical guide will display on the slide at 0.00, the default position. As you drag the guides, the cursor will display the new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vertical guide, and then drag it left to the 2.00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horizontal guide, and then drag it up to the 2.00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horizontal guide, and then drag it down to the 1.25 position. </a:t>
            </a:r>
            <a:endParaRPr lang="en-US" sz="1200" b="0" i="1" kern="1200" baseline="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dialog box, under </a:t>
            </a:r>
            <a:r>
              <a:rPr lang="en-US" sz="1200" b="1" kern="1200" dirty="0" smtClean="0">
                <a:solidFill>
                  <a:schemeClr val="tx1"/>
                </a:solidFill>
                <a:latin typeface="+mn-lt"/>
                <a:ea typeface="+mn-ea"/>
                <a:cs typeface="+mn-cs"/>
              </a:rPr>
              <a:t>Snap to</a:t>
            </a:r>
            <a:r>
              <a:rPr lang="en-US" sz="1200" kern="1200" dirty="0" smtClean="0">
                <a:solidFill>
                  <a:schemeClr val="tx1"/>
                </a:solidFill>
                <a:latin typeface="+mn-lt"/>
                <a:ea typeface="+mn-ea"/>
                <a:cs typeface="+mn-cs"/>
              </a:rPr>
              <a:t>, clear </a:t>
            </a:r>
            <a:r>
              <a:rPr lang="en-US" sz="1200" b="1" kern="1200" dirty="0" smtClean="0">
                <a:solidFill>
                  <a:schemeClr val="tx1"/>
                </a:solidFill>
                <a:latin typeface="+mn-lt"/>
                <a:ea typeface="+mn-ea"/>
                <a:cs typeface="+mn-cs"/>
              </a:rPr>
              <a:t>Snap objects to grid</a:t>
            </a:r>
            <a:r>
              <a:rPr lang="en-US" sz="1200" kern="1200" dirty="0" smtClean="0">
                <a:solidFill>
                  <a:schemeClr val="tx1"/>
                </a:solidFill>
                <a:latin typeface="+mn-lt"/>
                <a:ea typeface="+mn-ea"/>
                <a:cs typeface="+mn-cs"/>
              </a:rPr>
              <a:t>.</a:t>
            </a:r>
          </a:p>
          <a:p>
            <a:endParaRPr lang="en-US" sz="1200" dirty="0" smtClean="0"/>
          </a:p>
          <a:p>
            <a:endParaRPr lang="en-US" sz="1200" dirty="0" smtClean="0"/>
          </a:p>
          <a:p>
            <a:r>
              <a:rPr lang="en-US" sz="1200" dirty="0" smtClean="0"/>
              <a:t>To</a:t>
            </a:r>
            <a:r>
              <a:rPr lang="en-US" sz="1200" baseline="0" dirty="0" smtClean="0"/>
              <a:t> reproduce the animated shape effects on this slide, do the following: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Rectangle</a:t>
            </a:r>
            <a:r>
              <a:rPr lang="en-US" sz="1200" b="0" i="0" baseline="0" dirty="0" smtClean="0">
                <a:latin typeface="+mn-lt"/>
              </a:rPr>
              <a:t> click </a:t>
            </a:r>
            <a:r>
              <a:rPr lang="en-US" sz="1200" b="1" i="0" baseline="0" dirty="0" smtClean="0">
                <a:latin typeface="+mn-lt"/>
              </a:rPr>
              <a:t>Rounded Diagonal Corner Rectangle </a:t>
            </a:r>
            <a:r>
              <a:rPr lang="en-US" sz="1200" b="0" i="0" baseline="0" dirty="0" smtClean="0">
                <a:latin typeface="+mn-lt"/>
              </a:rPr>
              <a:t>(ninth option from the left). On the slide, drag to draw a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8.1”</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10.5”</a:t>
            </a:r>
            <a:r>
              <a:rPr lang="en-US" sz="1200" b="0" i="0" baseline="0" dirty="0" smtClean="0">
                <a:latin typeface="+mn-lt"/>
              </a:rPr>
              <a:t>.</a:t>
            </a:r>
          </a:p>
          <a:p>
            <a:pPr marL="228600" lvl="0" indent="-228600">
              <a:buFont typeface="+mj-lt"/>
              <a:buAutoNum type="arabicPeriod"/>
            </a:pPr>
            <a:r>
              <a:rPr lang="en-US" sz="1200" b="0" kern="1200" baseline="0" dirty="0" smtClean="0">
                <a:solidFill>
                  <a:schemeClr val="tx1"/>
                </a:solidFill>
                <a:latin typeface="+mn-lt"/>
                <a:ea typeface="+mn-ea"/>
                <a:cs typeface="+mn-cs"/>
              </a:rPr>
              <a:t>Under the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Shapes Styles </a:t>
            </a:r>
            <a:r>
              <a:rPr lang="en-US" sz="1200" b="0" kern="1200" baseline="0" dirty="0" smtClean="0">
                <a:solidFill>
                  <a:schemeClr val="tx1"/>
                </a:solidFill>
                <a:latin typeface="+mn-lt"/>
                <a:ea typeface="+mn-ea"/>
                <a:cs typeface="+mn-cs"/>
              </a:rPr>
              <a:t>group, click the arrow next to </a:t>
            </a:r>
            <a:r>
              <a:rPr lang="en-US" sz="1200" b="1" kern="1200" baseline="0" dirty="0" smtClean="0">
                <a:solidFill>
                  <a:schemeClr val="tx1"/>
                </a:solidFill>
                <a:latin typeface="+mn-lt"/>
                <a:ea typeface="+mn-ea"/>
                <a:cs typeface="+mn-cs"/>
              </a:rPr>
              <a:t>Shape Outline</a:t>
            </a:r>
            <a:r>
              <a:rPr lang="en-US" sz="1200" b="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No Outline</a:t>
            </a:r>
            <a:r>
              <a:rPr lang="en-US" sz="1200" b="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a:t>
            </a:r>
            <a:r>
              <a:rPr lang="en-US" sz="1200" b="1" baseline="0" dirty="0" smtClean="0"/>
              <a:t>Animations</a:t>
            </a:r>
            <a:r>
              <a:rPr lang="en-US" sz="1200" b="0" baseline="0" dirty="0" smtClean="0"/>
              <a:t> tab, in the </a:t>
            </a:r>
            <a:r>
              <a:rPr lang="en-US" sz="1200" b="1" baseline="0" dirty="0" smtClean="0"/>
              <a:t>Animations</a:t>
            </a:r>
            <a:r>
              <a:rPr lang="en-US" sz="1200" b="0" baseline="0" dirty="0" smtClean="0"/>
              <a:t> group, click </a:t>
            </a:r>
            <a:r>
              <a:rPr lang="en-US" sz="1200" b="1" baseline="0" dirty="0" smtClean="0"/>
              <a:t>Custom Animation</a:t>
            </a:r>
            <a:r>
              <a:rPr lang="en-US" sz="1200" b="0" baseline="0" dirty="0" smtClean="0"/>
              <a:t>.</a:t>
            </a:r>
            <a:endParaRPr lang="en-US" sz="1200" dirty="0" smtClean="0"/>
          </a:p>
          <a:p>
            <a:pPr marL="228600" indent="-228600">
              <a:buFont typeface="+mj-lt"/>
              <a:buAutoNum type="arabicPeriod"/>
            </a:pPr>
            <a:r>
              <a:rPr lang="en-US" sz="1200" b="0" baseline="0" dirty="0" smtClean="0"/>
              <a:t>On the slide, select the rectangle.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Emphasis</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Grow/Shrink</a:t>
            </a:r>
            <a:r>
              <a:rPr lang="en-US" sz="1200" b="0" baseline="0" dirty="0" smtClean="0"/>
              <a:t>.</a:t>
            </a:r>
            <a:r>
              <a:rPr lang="en-US" sz="1200" b="1" baseline="0" dirty="0" smtClean="0"/>
              <a:t> </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animation effect (grow/shrink effect for the rectangle). Click the arrow next to the selected effect, and then click </a:t>
            </a:r>
            <a:r>
              <a:rPr lang="en-US" sz="1200" b="1" baseline="0" dirty="0" smtClean="0"/>
              <a:t>Effect Options</a:t>
            </a:r>
            <a:r>
              <a:rPr lang="en-US" sz="1200" baseline="0" dirty="0" smtClean="0"/>
              <a:t>. In the </a:t>
            </a:r>
            <a:r>
              <a:rPr lang="en-US" sz="1200" b="1" baseline="0" dirty="0" smtClean="0"/>
              <a:t>Grow/Shrink</a:t>
            </a:r>
            <a:r>
              <a:rPr lang="en-US" sz="1200" baseline="0" dirty="0" smtClean="0"/>
              <a:t> dialog box, do the following:</a:t>
            </a:r>
          </a:p>
          <a:p>
            <a:pPr marL="1143000" lvl="2" indent="-228600">
              <a:buFont typeface="Arial" pitchFamily="34" charset="0"/>
              <a:buChar char="•"/>
            </a:pPr>
            <a:r>
              <a:rPr lang="en-US" sz="1200" b="0" baseline="0" dirty="0" smtClean="0"/>
              <a:t>On the </a:t>
            </a:r>
            <a:r>
              <a:rPr lang="en-US" sz="1200" b="1" baseline="0" dirty="0" smtClean="0"/>
              <a:t>Effect</a:t>
            </a:r>
            <a:r>
              <a:rPr lang="en-US" sz="1200" b="0" baseline="0" dirty="0" smtClean="0"/>
              <a:t> tab, in the </a:t>
            </a:r>
            <a:r>
              <a:rPr lang="en-US" sz="1200" b="1" dirty="0" smtClean="0"/>
              <a:t>Size </a:t>
            </a:r>
            <a:r>
              <a:rPr lang="en-US" sz="1200" b="0" dirty="0" smtClean="0"/>
              <a:t>list,</a:t>
            </a:r>
            <a:r>
              <a:rPr lang="en-US" sz="1200" b="0" baseline="0" dirty="0" smtClean="0"/>
              <a:t> in the </a:t>
            </a:r>
            <a:r>
              <a:rPr lang="en-US" sz="1200" b="1" baseline="0" dirty="0" smtClean="0"/>
              <a:t>Custom</a:t>
            </a:r>
            <a:r>
              <a:rPr lang="en-US" sz="1200" b="0" baseline="0" dirty="0" smtClean="0"/>
              <a:t> box, enter </a:t>
            </a:r>
            <a:r>
              <a:rPr lang="en-US" sz="1200" b="1" baseline="0" dirty="0" smtClean="0"/>
              <a:t>37%</a:t>
            </a:r>
            <a:r>
              <a:rPr lang="en-US" sz="1200" b="0" baseline="0" dirty="0" smtClean="0"/>
              <a:t>, and then press ENTER. </a:t>
            </a:r>
          </a:p>
          <a:p>
            <a:pPr marL="1143000" lvl="2" indent="-228600">
              <a:buFont typeface="Arial" pitchFamily="34" charset="0"/>
              <a:buChar char="•"/>
            </a:pPr>
            <a:r>
              <a:rPr lang="en-US" sz="1200" b="0" baseline="0" dirty="0" smtClean="0"/>
              <a:t>On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1600200" lvl="3" indent="-228600">
              <a:buFont typeface="Arial" pitchFamily="34" charset="0"/>
              <a:buChar char="•"/>
            </a:pPr>
            <a:r>
              <a:rPr lang="en-US" sz="1200" dirty="0" smtClean="0"/>
              <a:t>In the </a:t>
            </a:r>
            <a:r>
              <a:rPr lang="en-US" sz="1200" b="1" dirty="0" smtClean="0"/>
              <a:t>Speed</a:t>
            </a:r>
            <a:r>
              <a:rPr lang="en-US" sz="1200" baseline="0" dirty="0" smtClean="0"/>
              <a:t> box, enter </a:t>
            </a:r>
            <a:r>
              <a:rPr lang="en-US" sz="1200" b="1" baseline="0" dirty="0" smtClean="0"/>
              <a:t>1.5 seconds</a:t>
            </a:r>
            <a:r>
              <a:rPr lang="en-US" sz="1200" b="0" baseline="0" dirty="0" smtClean="0"/>
              <a:t>.</a:t>
            </a:r>
            <a:endParaRPr lang="en-US" sz="1200" b="0" dirty="0" smtClean="0"/>
          </a:p>
          <a:p>
            <a:pPr marL="228600" indent="-228600">
              <a:buFont typeface="+mj-lt"/>
              <a:buAutoNum type="arabicPeriod"/>
            </a:pPr>
            <a:r>
              <a:rPr lang="en-US" sz="1200" b="0" baseline="0" dirty="0" smtClean="0"/>
              <a:t>On the slide, select the rectangle.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Motion Paths</a:t>
            </a:r>
            <a:r>
              <a:rPr lang="en-US" sz="1200" b="0" baseline="0" dirty="0" smtClean="0"/>
              <a:t>,</a:t>
            </a:r>
            <a:r>
              <a:rPr lang="en-US" sz="1200" b="1" baseline="0" dirty="0" smtClean="0"/>
              <a:t> </a:t>
            </a:r>
            <a:r>
              <a:rPr lang="en-US" sz="1200" b="0" baseline="0" dirty="0" smtClean="0"/>
              <a:t>and then click </a:t>
            </a:r>
            <a:r>
              <a:rPr lang="en-US" sz="1200" b="1" baseline="0" dirty="0" smtClean="0"/>
              <a:t>Left</a:t>
            </a:r>
            <a:r>
              <a:rPr lang="en-US" sz="1200" b="0" baseline="0" dirty="0" smtClean="0"/>
              <a:t>. </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Select the second animation effect (left motion path for the rectangle). </a:t>
            </a:r>
            <a:r>
              <a:rPr lang="en-US" sz="1200" baseline="0" dirty="0" smtClean="0"/>
              <a:t>Click the arrow next to the selected effect, and then click </a:t>
            </a:r>
            <a:r>
              <a:rPr lang="en-US" sz="1200" b="1" baseline="0" dirty="0" smtClean="0"/>
              <a:t>Timing</a:t>
            </a:r>
            <a:r>
              <a:rPr lang="en-US" sz="1200" baseline="0" dirty="0" smtClean="0"/>
              <a:t>. In the </a:t>
            </a:r>
            <a:r>
              <a:rPr lang="en-US" sz="1200" b="1" baseline="0" dirty="0" smtClean="0"/>
              <a:t>Left</a:t>
            </a:r>
            <a:r>
              <a:rPr lang="en-US" sz="1200" baseline="0" dirty="0" smtClean="0"/>
              <a:t> dialog box, </a:t>
            </a:r>
            <a:r>
              <a:rPr lang="en-US" sz="1200" b="0" baseline="0" dirty="0" smtClean="0"/>
              <a:t>on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1143000" lvl="2" indent="-228600">
              <a:buFont typeface="Arial" pitchFamily="34" charset="0"/>
              <a:buChar char="•"/>
            </a:pPr>
            <a:r>
              <a:rPr lang="en-US" sz="1200" b="0" dirty="0" smtClean="0"/>
              <a:t>In the </a:t>
            </a:r>
            <a:r>
              <a:rPr lang="en-US" sz="1200" b="1" dirty="0" smtClean="0"/>
              <a:t>Delay</a:t>
            </a:r>
            <a:r>
              <a:rPr lang="en-US" sz="1200" b="0" dirty="0" smtClean="0"/>
              <a:t> box, enter </a:t>
            </a:r>
            <a:r>
              <a:rPr lang="en-US" sz="1200" b="1" dirty="0" smtClean="0"/>
              <a:t>0.7</a:t>
            </a:r>
            <a:r>
              <a:rPr lang="en-US" sz="1200" b="0" dirty="0" smtClean="0"/>
              <a:t>.</a:t>
            </a:r>
          </a:p>
          <a:p>
            <a:pPr marL="1143000" lvl="2" indent="-228600">
              <a:buFont typeface="Arial" pitchFamily="34" charset="0"/>
              <a:buChar char="•"/>
            </a:pPr>
            <a:r>
              <a:rPr lang="en-US" sz="1200" dirty="0" smtClean="0"/>
              <a:t>In the </a:t>
            </a:r>
            <a:r>
              <a:rPr lang="en-US" sz="1200" b="1" dirty="0" smtClean="0"/>
              <a:t>Speed</a:t>
            </a:r>
            <a:r>
              <a:rPr lang="en-US" sz="1200" baseline="0" dirty="0" smtClean="0"/>
              <a:t> box, enter </a:t>
            </a:r>
            <a:r>
              <a:rPr lang="en-US" sz="1200" b="1" baseline="0" dirty="0" smtClean="0"/>
              <a:t>0.8 seconds</a:t>
            </a:r>
            <a:r>
              <a:rPr lang="en-US" sz="1200" b="0" baseline="0" dirty="0" smtClean="0"/>
              <a:t>.</a:t>
            </a:r>
          </a:p>
          <a:p>
            <a:pPr marL="228600" lvl="0" indent="-228600">
              <a:buFont typeface="+mj-lt"/>
              <a:buAutoNum type="arabicPeriod"/>
            </a:pPr>
            <a:r>
              <a:rPr lang="en-US" sz="1200" b="0" baseline="0" dirty="0" smtClean="0"/>
              <a:t>On the slide, select the motion path. Point to the endpoint (red arrow) until the cursor becomes a two-headed arrow, and then drag the endpoint to the intersection of the 2.00 top horizontal and the 2.00 left vertical drawing guides. </a:t>
            </a:r>
            <a:endParaRPr lang="en-US" sz="1200" b="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rectangle.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aseline="0" dirty="0" smtClean="0"/>
              <a:t>, and then click </a:t>
            </a:r>
            <a:r>
              <a:rPr lang="en-US" sz="1200" b="1" baseline="0" dirty="0" smtClean="0"/>
              <a:t>Duplicate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duplicate rectangle.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With the second rectangle still selected, under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Shape Styles </a:t>
            </a:r>
            <a:r>
              <a:rPr lang="en-US" sz="1200" b="0" kern="1200" baseline="0" dirty="0" smtClean="0">
                <a:solidFill>
                  <a:schemeClr val="tx1"/>
                </a:solidFill>
                <a:latin typeface="+mn-lt"/>
                <a:ea typeface="+mn-ea"/>
                <a:cs typeface="+mn-cs"/>
              </a:rPr>
              <a:t>group, click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launcher. In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Fill </a:t>
            </a:r>
            <a:r>
              <a:rPr lang="en-US" sz="1200" b="0" kern="1200" baseline="0" dirty="0" smtClean="0">
                <a:solidFill>
                  <a:schemeClr val="tx1"/>
                </a:solidFill>
                <a:latin typeface="+mn-lt"/>
                <a:ea typeface="+mn-ea"/>
                <a:cs typeface="+mn-cs"/>
              </a:rPr>
              <a:t>in the left pane, select </a:t>
            </a:r>
            <a:r>
              <a:rPr lang="en-US" sz="1200" b="1" kern="1200" baseline="0" dirty="0" smtClean="0">
                <a:solidFill>
                  <a:schemeClr val="tx1"/>
                </a:solidFill>
                <a:latin typeface="+mn-lt"/>
                <a:ea typeface="+mn-ea"/>
                <a:cs typeface="+mn-cs"/>
              </a:rPr>
              <a:t>Solid fill </a:t>
            </a: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Click the button next to </a:t>
            </a:r>
            <a:r>
              <a:rPr lang="en-US" sz="1200" b="1" kern="1200" baseline="0" dirty="0" smtClean="0">
                <a:solidFill>
                  <a:schemeClr val="tx1"/>
                </a:solidFill>
                <a:latin typeface="+mn-lt"/>
                <a:ea typeface="+mn-ea"/>
                <a:cs typeface="+mn-cs"/>
              </a:rPr>
              <a:t>Color</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b="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White, Background 1 </a:t>
            </a:r>
            <a:r>
              <a:rPr lang="en-US" sz="1200" b="0" kern="1200" baseline="0" dirty="0" smtClean="0">
                <a:solidFill>
                  <a:schemeClr val="tx1"/>
                </a:solidFill>
                <a:latin typeface="+mn-lt"/>
                <a:ea typeface="+mn-ea"/>
                <a:cs typeface="+mn-cs"/>
              </a:rPr>
              <a:t>(first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50%</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Custom Animation </a:t>
            </a:r>
            <a:r>
              <a:rPr lang="en-US" sz="1200" b="0" baseline="0" dirty="0" smtClean="0"/>
              <a:t>task pane, </a:t>
            </a:r>
            <a:r>
              <a:rPr lang="en-US" sz="1200" b="0" i="0" baseline="0" dirty="0" smtClean="0"/>
              <a:t>select the fourth animation effect (motion path for the second rectangle). On the slide, point to the endpoint (red arrow) until the cursor becomes a two-headed arrow, </a:t>
            </a:r>
            <a:r>
              <a:rPr lang="en-US" sz="1200" b="0" baseline="0" dirty="0" smtClean="0"/>
              <a:t>and then drag the endpoint to the intersection of the 1.25 bottom horizontal and the 2.00 left vertical drawing guides.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baseline="0" dirty="0" smtClean="0">
              <a:solidFill>
                <a:schemeClr val="tx1"/>
              </a:solidFill>
              <a:latin typeface="+mn-lt"/>
              <a:ea typeface="+mn-ea"/>
              <a:cs typeface="+mn-cs"/>
            </a:endParaRPr>
          </a:p>
          <a:p>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reproduce the animated text effects on this slide, do the following: </a:t>
            </a:r>
            <a:endParaRPr lang="en-US" sz="1200"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and then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a:t>
            </a:r>
            <a:r>
              <a:rPr lang="en-US" sz="1200" i="0" baseline="0" dirty="0" smtClean="0"/>
              <a:t> list, select </a:t>
            </a:r>
            <a:r>
              <a:rPr lang="en-US" sz="1200" b="1" dirty="0" smtClean="0"/>
              <a:t>Gill Sans MT</a:t>
            </a:r>
            <a:r>
              <a:rPr lang="en-US" sz="1200" b="0" dirty="0" smtClean="0"/>
              <a:t>.</a:t>
            </a:r>
            <a:endParaRPr lang="en-US" sz="1200" i="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 Size </a:t>
            </a:r>
            <a:r>
              <a:rPr lang="en-US" sz="1200" i="0" baseline="0" dirty="0" smtClean="0"/>
              <a:t>box, enter </a:t>
            </a:r>
            <a:r>
              <a:rPr lang="en-US" sz="1200" b="1" i="0" baseline="0" dirty="0" smtClean="0"/>
              <a:t>26</a:t>
            </a:r>
            <a:r>
              <a:rPr lang="en-US" sz="1200" b="0" i="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 </a:t>
            </a:r>
            <a:r>
              <a:rPr lang="en-US" sz="1200" b="0" i="0" baseline="0" dirty="0" smtClean="0"/>
              <a:t>to center the text in the text box</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text box until it is centered at the intersection of the </a:t>
            </a:r>
            <a:r>
              <a:rPr lang="en-US" sz="1200" b="0" baseline="0" dirty="0" smtClean="0"/>
              <a:t>2.00 top horizontal and the 2.00 left vertical drawing guides.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a:t>
            </a:r>
            <a:r>
              <a:rPr lang="en-US" sz="1200" b="1" baseline="0" dirty="0" smtClean="0"/>
              <a:t>Animations</a:t>
            </a:r>
            <a:r>
              <a:rPr lang="en-US" sz="1200" b="0" baseline="0" dirty="0" smtClean="0"/>
              <a:t> tab, in the </a:t>
            </a:r>
            <a:r>
              <a:rPr lang="en-US" sz="1200" b="1" baseline="0" dirty="0" smtClean="0"/>
              <a:t>Animations</a:t>
            </a:r>
            <a:r>
              <a:rPr lang="en-US" sz="1200" b="0" baseline="0" dirty="0" smtClean="0"/>
              <a:t> group, click </a:t>
            </a:r>
            <a:r>
              <a:rPr lang="en-US" sz="1200" b="1" baseline="0" dirty="0" smtClean="0"/>
              <a:t>Custom Animation</a:t>
            </a:r>
            <a:r>
              <a:rPr lang="en-US" sz="1200" b="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With the text box still selected, in the </a:t>
            </a:r>
            <a:r>
              <a:rPr lang="en-US" sz="1200" b="1" i="0" baseline="0" dirty="0" smtClean="0"/>
              <a:t>Custom Animation </a:t>
            </a:r>
            <a:r>
              <a:rPr lang="en-US" sz="1200" i="0" baseline="0" dirty="0" smtClean="0"/>
              <a:t>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i="0" baseline="0" dirty="0" smtClean="0"/>
              <a:t>Entrance</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Add </a:t>
            </a:r>
            <a:r>
              <a:rPr lang="en-US" sz="1200" b="1" i="0" baseline="0" dirty="0" smtClean="0"/>
              <a:t>Entrance</a:t>
            </a:r>
            <a:r>
              <a:rPr lang="en-US" sz="1200" b="1" baseline="0" dirty="0" smtClean="0"/>
              <a:t> Effect </a:t>
            </a:r>
            <a:r>
              <a:rPr lang="en-US" sz="1200" b="0" baseline="0" dirty="0" smtClean="0"/>
              <a:t>dialog box, under </a:t>
            </a:r>
            <a:r>
              <a:rPr lang="en-US" sz="1200" b="1" baseline="0" dirty="0" smtClean="0"/>
              <a:t>Subtle</a:t>
            </a:r>
            <a:r>
              <a:rPr lang="en-US" sz="1200" b="0" baseline="0" dirty="0" smtClean="0"/>
              <a:t>, click </a:t>
            </a:r>
            <a:r>
              <a:rPr lang="en-US" sz="1200" b="1" i="0" baseline="0" dirty="0" smtClean="0"/>
              <a:t>Fade</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fifth animation effect (fade effect for the first text box). Under </a:t>
            </a:r>
            <a:r>
              <a:rPr lang="en-US" sz="1200" b="1" i="0" baseline="0" dirty="0" smtClean="0"/>
              <a:t>Modify: Fade</a:t>
            </a:r>
            <a:r>
              <a:rPr lang="en-US" sz="1200" i="0" baseline="0" dirty="0" smtClean="0"/>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After Previous</a:t>
            </a:r>
            <a:r>
              <a:rPr lang="en-US" sz="1200" i="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Speed</a:t>
            </a:r>
            <a:r>
              <a:rPr lang="en-US" sz="1200" i="0" baseline="0" dirty="0" smtClean="0"/>
              <a:t> list, select </a:t>
            </a:r>
            <a:r>
              <a:rPr lang="en-US" sz="1200" b="1" i="0" baseline="0" dirty="0" smtClean="0"/>
              <a:t>Medium</a:t>
            </a:r>
            <a:r>
              <a:rPr lang="en-US" sz="1200" i="0" baseline="0" dirty="0" smtClean="0"/>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aseline="0" dirty="0" smtClean="0"/>
              <a:t>, and then click </a:t>
            </a:r>
            <a:r>
              <a:rPr lang="en-US" sz="1200" b="1" baseline="0" dirty="0" smtClean="0"/>
              <a:t>Duplicate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in the second, duplicate text box, and then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text in the second text box.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 and </a:t>
            </a:r>
            <a:r>
              <a:rPr lang="en-US" sz="1200" i="0" baseline="0" dirty="0" smtClean="0"/>
              <a:t>then click </a:t>
            </a:r>
            <a:r>
              <a:rPr lang="en-US" sz="1200" b="1" i="0" baseline="0" dirty="0" smtClean="0"/>
              <a:t>Black, Text 1 </a:t>
            </a:r>
            <a:r>
              <a:rPr lang="en-US" sz="1200" b="0" i="0" baseline="0" dirty="0" smtClean="0"/>
              <a:t>(first row, second option from the left)</a:t>
            </a:r>
            <a:r>
              <a:rPr lang="en-US" sz="1200" i="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second text box until it is centered at the intersection of the </a:t>
            </a:r>
            <a:r>
              <a:rPr lang="en-US" sz="1200" b="0" baseline="0" dirty="0" smtClean="0"/>
              <a:t>1.25 bottom horizontal and the 2.00 left vertical drawing guides.</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With the second text box still selected, in the </a:t>
            </a:r>
            <a:r>
              <a:rPr lang="en-US" sz="1200" b="1" i="0" baseline="0" dirty="0" smtClean="0"/>
              <a:t>Custom Animation </a:t>
            </a:r>
            <a:r>
              <a:rPr lang="en-US" sz="1200" i="0" baseline="0" dirty="0" smtClean="0"/>
              <a:t>task pane, select the sixth animation effect (fade effect for the second text box). Click the arrow next to the selected effect, and then click </a:t>
            </a:r>
            <a:r>
              <a:rPr lang="en-US" sz="1200" b="1" i="0" baseline="0" dirty="0" smtClean="0"/>
              <a:t>Timing</a:t>
            </a:r>
            <a:r>
              <a:rPr lang="en-US" sz="1200" i="0" baseline="0" dirty="0" smtClean="0"/>
              <a:t>. In the </a:t>
            </a:r>
            <a:r>
              <a:rPr lang="en-US" sz="1200" b="1" i="0" baseline="0" dirty="0" smtClean="0"/>
              <a:t>Fade </a:t>
            </a:r>
            <a:r>
              <a:rPr lang="en-US" sz="1200" i="0" baseline="0" dirty="0" smtClean="0"/>
              <a:t>dialog box, on the </a:t>
            </a:r>
            <a:r>
              <a:rPr lang="en-US" sz="1200" b="1" i="0" baseline="0" dirty="0" smtClean="0"/>
              <a:t>Timing</a:t>
            </a:r>
            <a:r>
              <a:rPr lang="en-US" sz="1200" i="0" baseline="0" dirty="0" smtClean="0"/>
              <a:t> tab, in the </a:t>
            </a:r>
            <a:r>
              <a:rPr lang="en-US" sz="1200" b="1" i="0" baseline="0" dirty="0" smtClean="0"/>
              <a:t>Delay</a:t>
            </a:r>
            <a:r>
              <a:rPr lang="en-US" sz="1200" i="0" baseline="0" dirty="0" smtClean="0"/>
              <a:t> box, enter </a:t>
            </a:r>
            <a:r>
              <a:rPr lang="en-US" sz="1200" b="1" i="0" baseline="0" dirty="0" smtClean="0"/>
              <a:t>1</a:t>
            </a:r>
            <a:r>
              <a:rPr lang="en-US" sz="1200" i="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Right-click off the slide,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Grid and Guides </a:t>
            </a:r>
            <a:r>
              <a:rPr lang="en-US" sz="1200" kern="1200" dirty="0" smtClean="0">
                <a:solidFill>
                  <a:schemeClr val="tx1"/>
                </a:solidFill>
                <a:latin typeface="+mn-lt"/>
                <a:ea typeface="+mn-ea"/>
                <a:cs typeface="+mn-cs"/>
              </a:rPr>
              <a:t>dialog box, under </a:t>
            </a:r>
            <a:r>
              <a:rPr lang="en-US" sz="1200" b="1" kern="1200" dirty="0" smtClean="0">
                <a:solidFill>
                  <a:schemeClr val="tx1"/>
                </a:solidFill>
                <a:latin typeface="+mn-lt"/>
                <a:ea typeface="+mn-ea"/>
                <a:cs typeface="+mn-cs"/>
              </a:rPr>
              <a:t>Guide settings</a:t>
            </a:r>
            <a:r>
              <a:rPr lang="en-US" sz="1200" kern="1200" dirty="0" smtClean="0">
                <a:solidFill>
                  <a:schemeClr val="tx1"/>
                </a:solidFill>
                <a:latin typeface="+mn-lt"/>
                <a:ea typeface="+mn-ea"/>
                <a:cs typeface="+mn-cs"/>
              </a:rPr>
              <a:t>, clear </a:t>
            </a:r>
            <a:r>
              <a:rPr lang="en-US" sz="1200" b="1" kern="1200" dirty="0" smtClean="0">
                <a:solidFill>
                  <a:schemeClr val="tx1"/>
                </a:solidFill>
                <a:latin typeface="+mn-lt"/>
                <a:ea typeface="+mn-ea"/>
                <a:cs typeface="+mn-cs"/>
              </a:rPr>
              <a:t>Display drawing guides on screen</a:t>
            </a:r>
            <a:r>
              <a:rPr lang="en-US" sz="1200" kern="1200" dirty="0" smtClean="0">
                <a:solidFill>
                  <a:schemeClr val="tx1"/>
                </a:solidFill>
                <a:latin typeface="+mn-lt"/>
                <a:ea typeface="+mn-ea"/>
                <a:cs typeface="+mn-cs"/>
              </a:rPr>
              <a:t>. </a:t>
            </a:r>
            <a:endParaRPr lang="en-US" sz="1200"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smtClean="0"/>
          </a:p>
          <a:p>
            <a:endParaRPr lang="en-US" sz="1200" dirty="0" smtClean="0"/>
          </a:p>
          <a:p>
            <a:r>
              <a:rPr lang="en-US" sz="1200" dirty="0" smtClean="0"/>
              <a:t>To modify the color of</a:t>
            </a:r>
            <a:r>
              <a:rPr lang="en-US" sz="1200" baseline="0" dirty="0" smtClean="0"/>
              <a:t> the objects on the slide, do the following:</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Selection and Visibility </a:t>
            </a:r>
            <a:r>
              <a:rPr lang="en-US" sz="1200" b="0" i="0" kern="1200" baseline="0" dirty="0" smtClean="0">
                <a:solidFill>
                  <a:schemeClr val="tx1"/>
                </a:solidFill>
                <a:latin typeface="+mn-lt"/>
                <a:ea typeface="+mn-ea"/>
                <a:cs typeface="+mn-cs"/>
              </a:rPr>
              <a:t>pane, select the first rectangle you created on the slide. Under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a:t>
            </a:r>
            <a:r>
              <a:rPr lang="en-US" sz="1200" b="1" i="0" kern="1200" baseline="0" dirty="0" smtClean="0">
                <a:solidFill>
                  <a:schemeClr val="tx1"/>
                </a:solidFill>
                <a:latin typeface="+mn-lt"/>
                <a:ea typeface="+mn-ea"/>
                <a:cs typeface="+mn-cs"/>
              </a:rPr>
              <a:t>Tools</a:t>
            </a:r>
            <a:r>
              <a:rPr lang="en-US" sz="1200" b="0" i="0" kern="1200" baseline="0" dirty="0" smtClean="0">
                <a:solidFill>
                  <a:schemeClr val="tx1"/>
                </a:solidFill>
                <a:latin typeface="+mn-lt"/>
                <a:ea typeface="+mn-ea"/>
                <a:cs typeface="+mn-cs"/>
              </a:rPr>
              <a:t>, on the </a:t>
            </a:r>
            <a:r>
              <a:rPr lang="en-US" sz="1200" b="1" i="0" kern="1200" baseline="0" dirty="0" smtClean="0">
                <a:solidFill>
                  <a:schemeClr val="tx1"/>
                </a:solidFill>
                <a:latin typeface="+mn-lt"/>
                <a:ea typeface="+mn-ea"/>
                <a:cs typeface="+mn-cs"/>
              </a:rPr>
              <a:t>Format</a:t>
            </a:r>
            <a:r>
              <a:rPr lang="en-US" sz="1200" b="0" i="0" kern="1200" baseline="0" dirty="0" smtClean="0">
                <a:solidFill>
                  <a:schemeClr val="tx1"/>
                </a:solidFill>
                <a:latin typeface="+mn-lt"/>
                <a:ea typeface="+mn-ea"/>
                <a:cs typeface="+mn-cs"/>
              </a:rPr>
              <a:t> tab, in the bottom right corner in the </a:t>
            </a:r>
            <a:r>
              <a:rPr lang="en-US" sz="1200" b="1" i="0" kern="1200" baseline="0" dirty="0" smtClean="0">
                <a:solidFill>
                  <a:schemeClr val="tx1"/>
                </a:solidFill>
                <a:latin typeface="+mn-lt"/>
                <a:ea typeface="+mn-ea"/>
                <a:cs typeface="+mn-cs"/>
              </a:rPr>
              <a:t>Shapes Styles </a:t>
            </a:r>
            <a:r>
              <a:rPr lang="en-US" sz="1200" b="0" i="0" kern="1200" baseline="0" dirty="0" smtClean="0">
                <a:solidFill>
                  <a:schemeClr val="tx1"/>
                </a:solidFill>
                <a:latin typeface="+mn-lt"/>
                <a:ea typeface="+mn-ea"/>
                <a:cs typeface="+mn-cs"/>
              </a:rPr>
              <a:t>group, click the </a:t>
            </a:r>
            <a:r>
              <a:rPr lang="en-US" sz="1200" b="1" i="0" kern="1200" baseline="0" dirty="0" smtClean="0">
                <a:solidFill>
                  <a:schemeClr val="tx1"/>
                </a:solidFill>
                <a:latin typeface="+mn-lt"/>
                <a:ea typeface="+mn-ea"/>
                <a:cs typeface="+mn-cs"/>
              </a:rPr>
              <a:t>Format Shape </a:t>
            </a:r>
            <a:r>
              <a:rPr lang="en-US" sz="1200" b="0" i="0" kern="1200" baseline="0" dirty="0" smtClean="0">
                <a:solidFill>
                  <a:schemeClr val="tx1"/>
                </a:solidFill>
                <a:latin typeface="+mn-lt"/>
                <a:ea typeface="+mn-ea"/>
                <a:cs typeface="+mn-cs"/>
              </a:rPr>
              <a:t>dialog box launcher. In the </a:t>
            </a:r>
            <a:r>
              <a:rPr lang="en-US" sz="1200" b="1" i="0" kern="1200" baseline="0" dirty="0" smtClean="0">
                <a:solidFill>
                  <a:schemeClr val="tx1"/>
                </a:solidFill>
                <a:latin typeface="+mn-lt"/>
                <a:ea typeface="+mn-ea"/>
                <a:cs typeface="+mn-cs"/>
              </a:rPr>
              <a:t>Format Shape</a:t>
            </a:r>
            <a:r>
              <a:rPr lang="en-US" sz="1200" b="0" i="0" kern="1200" baseline="0" dirty="0" smtClean="0">
                <a:solidFill>
                  <a:schemeClr val="tx1"/>
                </a:solidFill>
                <a:latin typeface="+mn-lt"/>
                <a:ea typeface="+mn-ea"/>
                <a:cs typeface="+mn-cs"/>
              </a:rPr>
              <a:t> dialog box, click </a:t>
            </a:r>
            <a:r>
              <a:rPr lang="en-US" sz="1200" b="1" i="0" kern="1200" baseline="0" dirty="0" smtClean="0">
                <a:solidFill>
                  <a:schemeClr val="tx1"/>
                </a:solidFill>
                <a:latin typeface="+mn-lt"/>
                <a:ea typeface="+mn-ea"/>
                <a:cs typeface="+mn-cs"/>
              </a:rPr>
              <a:t>Fill</a:t>
            </a:r>
            <a:r>
              <a:rPr lang="en-US" sz="1200" b="0" i="0" kern="1200" baseline="0" dirty="0" smtClean="0">
                <a:solidFill>
                  <a:schemeClr val="tx1"/>
                </a:solidFill>
                <a:latin typeface="+mn-lt"/>
                <a:ea typeface="+mn-ea"/>
                <a:cs typeface="+mn-cs"/>
              </a:rPr>
              <a:t> in the left pane, select </a:t>
            </a:r>
            <a:r>
              <a:rPr lang="en-US" sz="1200" b="1" i="0" kern="1200" baseline="0" dirty="0" smtClean="0">
                <a:solidFill>
                  <a:schemeClr val="tx1"/>
                </a:solidFill>
                <a:latin typeface="+mn-lt"/>
                <a:ea typeface="+mn-ea"/>
                <a:cs typeface="+mn-cs"/>
              </a:rPr>
              <a:t>Solid fill </a:t>
            </a: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Fill</a:t>
            </a:r>
            <a:r>
              <a:rPr lang="en-US" sz="1200" b="0" i="0" kern="1200" baseline="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b="0" i="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Colors</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Theme Colors </a:t>
            </a: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Black, Text 1 </a:t>
            </a:r>
            <a:r>
              <a:rPr lang="en-US" sz="1200" b="0" i="0" kern="1200" baseline="0" dirty="0" smtClean="0">
                <a:solidFill>
                  <a:schemeClr val="tx1"/>
                </a:solidFill>
                <a:latin typeface="+mn-lt"/>
                <a:ea typeface="+mn-ea"/>
                <a:cs typeface="+mn-cs"/>
              </a:rPr>
              <a:t>(first row, second option from the left). </a:t>
            </a:r>
          </a:p>
          <a:p>
            <a:pPr marL="685800" lvl="1" indent="-228600">
              <a:buFont typeface="Arial" pitchFamily="34" charset="0"/>
              <a:buChar char="•"/>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Transparency</a:t>
            </a:r>
            <a:r>
              <a:rPr lang="en-US" sz="1200" b="0" i="0" kern="1200" baseline="0" dirty="0" smtClean="0">
                <a:solidFill>
                  <a:schemeClr val="tx1"/>
                </a:solidFill>
                <a:latin typeface="+mn-lt"/>
                <a:ea typeface="+mn-ea"/>
                <a:cs typeface="+mn-cs"/>
              </a:rPr>
              <a:t> box, enter </a:t>
            </a:r>
            <a:r>
              <a:rPr lang="en-US" sz="1200" b="1" i="0" kern="1200" baseline="0" dirty="0" smtClean="0">
                <a:solidFill>
                  <a:schemeClr val="tx1"/>
                </a:solidFill>
                <a:latin typeface="+mn-lt"/>
                <a:ea typeface="+mn-ea"/>
                <a:cs typeface="+mn-cs"/>
              </a:rPr>
              <a:t>50%</a:t>
            </a:r>
            <a:r>
              <a:rPr lang="en-US" sz="1200" b="0" i="0" kern="1200" baseline="0" dirty="0" smtClean="0">
                <a:solidFill>
                  <a:schemeClr val="tx1"/>
                </a:solidFill>
                <a:latin typeface="+mn-lt"/>
                <a:ea typeface="+mn-ea"/>
                <a:cs typeface="+mn-cs"/>
              </a:rPr>
              <a:t>.</a:t>
            </a:r>
          </a:p>
          <a:p>
            <a:pPr marL="228600" indent="-228600">
              <a:buFont typeface="+mj-lt"/>
              <a:buAutoNum type="arabicPeriod"/>
            </a:pPr>
            <a:r>
              <a:rPr lang="en-US" sz="1200" dirty="0" smtClean="0"/>
              <a:t>On the slide, select the text in the first text box</a:t>
            </a:r>
            <a:r>
              <a:rPr lang="en-US" sz="1200" i="0" baseline="0" dirty="0" smtClean="0"/>
              <a:t>.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a:t>
            </a:r>
            <a:r>
              <a:rPr lang="en-US" sz="1200" b="1" i="0" baseline="0" dirty="0" smtClean="0"/>
              <a:t> </a:t>
            </a:r>
            <a:r>
              <a:rPr lang="en-US" sz="1200" i="0" baseline="0" dirty="0" smtClean="0"/>
              <a:t>and then under </a:t>
            </a:r>
            <a:r>
              <a:rPr lang="en-US" sz="1200" b="1" i="0" baseline="0" dirty="0" smtClean="0"/>
              <a:t>Theme Colors</a:t>
            </a:r>
            <a:r>
              <a:rPr lang="en-US" sz="1200" i="0" baseline="0" dirty="0" smtClean="0"/>
              <a:t> click </a:t>
            </a:r>
            <a:r>
              <a:rPr lang="en-US" sz="1200" b="1" i="0" baseline="0" dirty="0" smtClean="0"/>
              <a:t>White, Background 1 </a:t>
            </a:r>
            <a:r>
              <a:rPr lang="en-US" sz="1200" i="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slide, select the text in the second text box</a:t>
            </a:r>
            <a:r>
              <a:rPr lang="en-US" sz="1200" i="0" baseline="0" dirty="0" smtClean="0"/>
              <a:t>.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a:t>
            </a:r>
            <a:r>
              <a:rPr lang="en-US" sz="1200" b="1" i="0" baseline="0" dirty="0" smtClean="0"/>
              <a:t> </a:t>
            </a:r>
            <a:r>
              <a:rPr lang="en-US" sz="1200" i="0" baseline="0" dirty="0" smtClean="0"/>
              <a:t>and then under </a:t>
            </a:r>
            <a:r>
              <a:rPr lang="en-US" sz="1200" b="1" i="0" baseline="0" dirty="0" smtClean="0"/>
              <a:t>Theme Colors</a:t>
            </a:r>
            <a:r>
              <a:rPr lang="en-US" sz="1200" i="0" baseline="0" dirty="0" smtClean="0"/>
              <a:t> click </a:t>
            </a:r>
            <a:r>
              <a:rPr lang="en-US" sz="1200" b="1" i="0" baseline="0" dirty="0" smtClean="0"/>
              <a:t>Black, Text 1, Lighter 15% </a:t>
            </a:r>
            <a:r>
              <a:rPr lang="en-US" sz="1200" i="0" baseline="0" dirty="0" smtClean="0"/>
              <a:t>(fifth row, second option from the left).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effects on this slide,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a:t>
            </a:r>
            <a:r>
              <a:rPr lang="en-US" sz="1200" kern="1200" baseline="0" dirty="0" smtClean="0">
                <a:solidFill>
                  <a:schemeClr val="tx1"/>
                </a:solidFill>
                <a:latin typeface="+mn-lt"/>
                <a:ea typeface="+mn-ea"/>
                <a:cs typeface="+mn-cs"/>
              </a:rPr>
              <a:t> right corner of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Picture</a:t>
            </a:r>
            <a:r>
              <a:rPr lang="en-US" sz="1200" b="1" kern="1200" baseline="0" dirty="0" smtClean="0">
                <a:solidFill>
                  <a:schemeClr val="tx1"/>
                </a:solidFill>
                <a:latin typeface="+mn-lt"/>
                <a:ea typeface="+mn-ea"/>
                <a:cs typeface="+mn-cs"/>
              </a:rPr>
              <a:t> or texture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under </a:t>
            </a:r>
            <a:r>
              <a:rPr lang="en-US" sz="1200" b="1" kern="1200" dirty="0" smtClean="0">
                <a:solidFill>
                  <a:schemeClr val="tx1"/>
                </a:solidFill>
                <a:latin typeface="+mn-lt"/>
                <a:ea typeface="+mn-ea"/>
                <a:cs typeface="+mn-cs"/>
              </a:rPr>
              <a:t>Insert from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File</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Insert Picture </a:t>
            </a:r>
            <a:r>
              <a:rPr lang="en-US" sz="1200" b="0" kern="1200" baseline="0" dirty="0" smtClean="0">
                <a:solidFill>
                  <a:schemeClr val="tx1"/>
                </a:solidFill>
                <a:latin typeface="+mn-lt"/>
                <a:ea typeface="+mn-ea"/>
                <a:cs typeface="+mn-cs"/>
              </a:rPr>
              <a:t>dialog box, </a:t>
            </a:r>
            <a:r>
              <a:rPr lang="en-US" sz="1200" b="0" kern="1200" dirty="0" smtClean="0">
                <a:solidFill>
                  <a:schemeClr val="tx1"/>
                </a:solidFill>
                <a:latin typeface="+mn-lt"/>
                <a:ea typeface="+mn-ea"/>
                <a:cs typeface="+mn-cs"/>
              </a:rPr>
              <a:t>select</a:t>
            </a:r>
            <a:r>
              <a:rPr lang="en-US" sz="1200" b="0" kern="1200" baseline="0" dirty="0" smtClean="0">
                <a:solidFill>
                  <a:schemeClr val="tx1"/>
                </a:solidFill>
                <a:latin typeface="+mn-lt"/>
                <a:ea typeface="+mn-ea"/>
                <a:cs typeface="+mn-cs"/>
              </a:rPr>
              <a:t> a picture, and then click </a:t>
            </a:r>
            <a:r>
              <a:rPr lang="en-US" sz="1200" b="1" kern="1200" baseline="0" dirty="0" smtClean="0">
                <a:solidFill>
                  <a:schemeClr val="tx1"/>
                </a:solidFill>
                <a:latin typeface="+mn-lt"/>
                <a:ea typeface="+mn-ea"/>
                <a:cs typeface="+mn-cs"/>
              </a:rPr>
              <a:t>Insert</a:t>
            </a:r>
            <a:r>
              <a:rPr lang="en-US" sz="1200" b="0" kern="1200" baseline="0" dirty="0" smtClean="0">
                <a:solidFill>
                  <a:schemeClr val="tx1"/>
                </a:solidFill>
                <a:latin typeface="+mn-lt"/>
                <a:ea typeface="+mn-ea"/>
                <a:cs typeface="+mn-cs"/>
              </a:rPr>
              <a:t>.</a:t>
            </a:r>
          </a:p>
        </p:txBody>
      </p:sp>
      <p:sp>
        <p:nvSpPr>
          <p:cNvPr id="5" name="Slide Image Placeholder 4"/>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shrink transparent shapes</a:t>
            </a:r>
          </a:p>
          <a:p>
            <a:r>
              <a:rPr lang="en-US" sz="1400" dirty="0" smtClean="0"/>
              <a:t>(Intermediate)</a:t>
            </a:r>
          </a:p>
          <a:p>
            <a:endParaRPr lang="en-US" sz="1200" dirty="0" smtClean="0"/>
          </a:p>
          <a:p>
            <a:endParaRPr lang="en-US" sz="1200" dirty="0" smtClean="0"/>
          </a:p>
          <a:p>
            <a:r>
              <a:rPr lang="en-US" sz="1200" b="1" kern="1200" dirty="0" smtClean="0">
                <a:solidFill>
                  <a:schemeClr val="tx1"/>
                </a:solidFill>
                <a:latin typeface="+mn-lt"/>
                <a:ea typeface="+mn-ea"/>
                <a:cs typeface="+mn-cs"/>
              </a:rPr>
              <a:t>Tip: </a:t>
            </a:r>
            <a:r>
              <a:rPr lang="en-US" sz="1200" kern="1200" dirty="0" smtClean="0">
                <a:solidFill>
                  <a:schemeClr val="tx1"/>
                </a:solidFill>
                <a:latin typeface="+mn-lt"/>
                <a:ea typeface="+mn-ea"/>
                <a:cs typeface="+mn-cs"/>
              </a:rPr>
              <a:t>You will need to use drawing guides to reproduce the effects on this slide. </a:t>
            </a:r>
          </a:p>
          <a:p>
            <a:endParaRPr lang="en-US" sz="1200" dirty="0" smtClean="0"/>
          </a:p>
          <a:p>
            <a:endParaRPr lang="en-US" sz="1200" dirty="0" smtClean="0"/>
          </a:p>
          <a:p>
            <a:r>
              <a:rPr lang="en-US" sz="1200" kern="1200" dirty="0" smtClean="0">
                <a:solidFill>
                  <a:schemeClr val="tx1"/>
                </a:solidFill>
                <a:latin typeface="+mn-lt"/>
                <a:ea typeface="+mn-ea"/>
                <a:cs typeface="+mn-cs"/>
              </a:rPr>
              <a:t>To display and set the drawing guides,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dialog box, do the following:</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Snap to</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Snap objects to grid</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Grid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settings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Spacing</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0.25</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Guide settings</a:t>
            </a:r>
            <a:r>
              <a:rPr lang="en-US" sz="1200" kern="1200" dirty="0" smtClean="0">
                <a:solidFill>
                  <a:schemeClr val="tx1"/>
                </a:solidFill>
                <a:latin typeface="+mn-lt"/>
                <a:ea typeface="+mn-ea"/>
                <a:cs typeface="+mn-cs"/>
              </a:rPr>
              <a:t>, select </a:t>
            </a:r>
            <a:r>
              <a:rPr lang="en-US" sz="1200" b="1" kern="1200" dirty="0" smtClean="0">
                <a:solidFill>
                  <a:schemeClr val="tx1"/>
                </a:solidFill>
                <a:latin typeface="+mn-lt"/>
                <a:ea typeface="+mn-ea"/>
                <a:cs typeface="+mn-cs"/>
              </a:rPr>
              <a:t>Display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guides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on screen</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a:t>
            </a:r>
            <a:r>
              <a:rPr lang="en-US" sz="1200" b="0" i="0" kern="1200" baseline="0" dirty="0" smtClean="0">
                <a:solidFill>
                  <a:schemeClr val="tx1"/>
                </a:solidFill>
                <a:latin typeface="+mn-lt"/>
                <a:ea typeface="+mn-ea"/>
                <a:cs typeface="+mn-cs"/>
              </a:rPr>
              <a:t>press and hold CTRL, select the vertical guide, and then drag it left to the 2.00 position. </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Note:</a:t>
            </a:r>
            <a:r>
              <a:rPr lang="en-US" sz="1200" kern="1200" dirty="0" smtClean="0">
                <a:solidFill>
                  <a:schemeClr val="tx1"/>
                </a:solidFill>
                <a:latin typeface="+mn-lt"/>
                <a:ea typeface="+mn-ea"/>
                <a:cs typeface="+mn-cs"/>
              </a:rPr>
              <a:t> One horizontal and one vertical guide will display on the slide at 0.00, the default position. As you drag the guides, the cursor will display the new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vertical guide, and then drag it left to the 2.00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horizontal guide, and then drag it up to the 2.00 position.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smtClean="0">
                <a:solidFill>
                  <a:schemeClr val="tx1"/>
                </a:solidFill>
                <a:latin typeface="+mn-lt"/>
                <a:ea typeface="+mn-ea"/>
                <a:cs typeface="+mn-cs"/>
              </a:rPr>
              <a:t>Press and hold CTRL, select the horizontal guide, and then drag it down to the 1.25 position. </a:t>
            </a:r>
            <a:endParaRPr lang="en-US" sz="1200" b="0" i="1" kern="1200" baseline="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dialog box, under </a:t>
            </a:r>
            <a:r>
              <a:rPr lang="en-US" sz="1200" b="1" kern="1200" dirty="0" smtClean="0">
                <a:solidFill>
                  <a:schemeClr val="tx1"/>
                </a:solidFill>
                <a:latin typeface="+mn-lt"/>
                <a:ea typeface="+mn-ea"/>
                <a:cs typeface="+mn-cs"/>
              </a:rPr>
              <a:t>Snap to</a:t>
            </a:r>
            <a:r>
              <a:rPr lang="en-US" sz="1200" kern="1200" dirty="0" smtClean="0">
                <a:solidFill>
                  <a:schemeClr val="tx1"/>
                </a:solidFill>
                <a:latin typeface="+mn-lt"/>
                <a:ea typeface="+mn-ea"/>
                <a:cs typeface="+mn-cs"/>
              </a:rPr>
              <a:t>, clear </a:t>
            </a:r>
            <a:r>
              <a:rPr lang="en-US" sz="1200" b="1" kern="1200" dirty="0" smtClean="0">
                <a:solidFill>
                  <a:schemeClr val="tx1"/>
                </a:solidFill>
                <a:latin typeface="+mn-lt"/>
                <a:ea typeface="+mn-ea"/>
                <a:cs typeface="+mn-cs"/>
              </a:rPr>
              <a:t>Snap objects to grid</a:t>
            </a:r>
            <a:r>
              <a:rPr lang="en-US" sz="1200" kern="1200" dirty="0" smtClean="0">
                <a:solidFill>
                  <a:schemeClr val="tx1"/>
                </a:solidFill>
                <a:latin typeface="+mn-lt"/>
                <a:ea typeface="+mn-ea"/>
                <a:cs typeface="+mn-cs"/>
              </a:rPr>
              <a:t>.</a:t>
            </a:r>
          </a:p>
          <a:p>
            <a:endParaRPr lang="en-US" sz="1200" dirty="0" smtClean="0"/>
          </a:p>
          <a:p>
            <a:endParaRPr lang="en-US" sz="1200" dirty="0" smtClean="0"/>
          </a:p>
          <a:p>
            <a:r>
              <a:rPr lang="en-US" sz="1200" dirty="0" smtClean="0"/>
              <a:t>To</a:t>
            </a:r>
            <a:r>
              <a:rPr lang="en-US" sz="1200" baseline="0" dirty="0" smtClean="0"/>
              <a:t> reproduce the animated shape effects on this slide, do the following: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Rectangle</a:t>
            </a:r>
            <a:r>
              <a:rPr lang="en-US" sz="1200" b="0" i="0" baseline="0" dirty="0" smtClean="0">
                <a:latin typeface="+mn-lt"/>
              </a:rPr>
              <a:t> click </a:t>
            </a:r>
            <a:r>
              <a:rPr lang="en-US" sz="1200" b="1" i="0" baseline="0" dirty="0" smtClean="0">
                <a:latin typeface="+mn-lt"/>
              </a:rPr>
              <a:t>Rounded Diagonal Corner Rectangle </a:t>
            </a:r>
            <a:r>
              <a:rPr lang="en-US" sz="1200" b="0" i="0" baseline="0" dirty="0" smtClean="0">
                <a:latin typeface="+mn-lt"/>
              </a:rPr>
              <a:t>(ninth option from the left). On the slide, drag to draw a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8.1”</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10.5”</a:t>
            </a:r>
            <a:r>
              <a:rPr lang="en-US" sz="1200" b="0" i="0" baseline="0" dirty="0" smtClean="0">
                <a:latin typeface="+mn-lt"/>
              </a:rPr>
              <a:t>.</a:t>
            </a:r>
          </a:p>
          <a:p>
            <a:pPr marL="228600" lvl="0" indent="-228600">
              <a:buFont typeface="+mj-lt"/>
              <a:buAutoNum type="arabicPeriod"/>
            </a:pPr>
            <a:r>
              <a:rPr lang="en-US" sz="1200" b="0" kern="1200" baseline="0" dirty="0" smtClean="0">
                <a:solidFill>
                  <a:schemeClr val="tx1"/>
                </a:solidFill>
                <a:latin typeface="+mn-lt"/>
                <a:ea typeface="+mn-ea"/>
                <a:cs typeface="+mn-cs"/>
              </a:rPr>
              <a:t>Under the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Shapes Styles </a:t>
            </a:r>
            <a:r>
              <a:rPr lang="en-US" sz="1200" b="0" kern="1200" baseline="0" dirty="0" smtClean="0">
                <a:solidFill>
                  <a:schemeClr val="tx1"/>
                </a:solidFill>
                <a:latin typeface="+mn-lt"/>
                <a:ea typeface="+mn-ea"/>
                <a:cs typeface="+mn-cs"/>
              </a:rPr>
              <a:t>group, click the arrow next to </a:t>
            </a:r>
            <a:r>
              <a:rPr lang="en-US" sz="1200" b="1" kern="1200" baseline="0" dirty="0" smtClean="0">
                <a:solidFill>
                  <a:schemeClr val="tx1"/>
                </a:solidFill>
                <a:latin typeface="+mn-lt"/>
                <a:ea typeface="+mn-ea"/>
                <a:cs typeface="+mn-cs"/>
              </a:rPr>
              <a:t>Shape Outline</a:t>
            </a:r>
            <a:r>
              <a:rPr lang="en-US" sz="1200" b="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No Outline</a:t>
            </a:r>
            <a:r>
              <a:rPr lang="en-US" sz="1200" b="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a:t>
            </a:r>
            <a:r>
              <a:rPr lang="en-US" sz="1200" b="1" baseline="0" dirty="0" smtClean="0"/>
              <a:t>Animations</a:t>
            </a:r>
            <a:r>
              <a:rPr lang="en-US" sz="1200" b="0" baseline="0" dirty="0" smtClean="0"/>
              <a:t> tab, in the </a:t>
            </a:r>
            <a:r>
              <a:rPr lang="en-US" sz="1200" b="1" baseline="0" dirty="0" smtClean="0"/>
              <a:t>Animations</a:t>
            </a:r>
            <a:r>
              <a:rPr lang="en-US" sz="1200" b="0" baseline="0" dirty="0" smtClean="0"/>
              <a:t> group, click </a:t>
            </a:r>
            <a:r>
              <a:rPr lang="en-US" sz="1200" b="1" baseline="0" dirty="0" smtClean="0"/>
              <a:t>Custom Animation</a:t>
            </a:r>
            <a:r>
              <a:rPr lang="en-US" sz="1200" b="0" baseline="0" dirty="0" smtClean="0"/>
              <a:t>.</a:t>
            </a:r>
            <a:endParaRPr lang="en-US" sz="1200" dirty="0" smtClean="0"/>
          </a:p>
          <a:p>
            <a:pPr marL="228600" indent="-228600">
              <a:buFont typeface="+mj-lt"/>
              <a:buAutoNum type="arabicPeriod"/>
            </a:pPr>
            <a:r>
              <a:rPr lang="en-US" sz="1200" b="0" baseline="0" dirty="0" smtClean="0"/>
              <a:t>On the slide, select the rectangle.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Emphasis</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Grow/Shrink</a:t>
            </a:r>
            <a:r>
              <a:rPr lang="en-US" sz="1200" b="0" baseline="0" dirty="0" smtClean="0"/>
              <a:t>.</a:t>
            </a:r>
            <a:r>
              <a:rPr lang="en-US" sz="1200" b="1" baseline="0" dirty="0" smtClean="0"/>
              <a:t> </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animation effect (grow/shrink effect for the rectangle). Click the arrow next to the selected effect, and then click </a:t>
            </a:r>
            <a:r>
              <a:rPr lang="en-US" sz="1200" b="1" baseline="0" dirty="0" smtClean="0"/>
              <a:t>Effect Options</a:t>
            </a:r>
            <a:r>
              <a:rPr lang="en-US" sz="1200" baseline="0" dirty="0" smtClean="0"/>
              <a:t>. In the </a:t>
            </a:r>
            <a:r>
              <a:rPr lang="en-US" sz="1200" b="1" baseline="0" dirty="0" smtClean="0"/>
              <a:t>Grow/Shrink</a:t>
            </a:r>
            <a:r>
              <a:rPr lang="en-US" sz="1200" baseline="0" dirty="0" smtClean="0"/>
              <a:t> dialog box, do the following:</a:t>
            </a:r>
          </a:p>
          <a:p>
            <a:pPr marL="1143000" lvl="2" indent="-228600">
              <a:buFont typeface="Arial" pitchFamily="34" charset="0"/>
              <a:buChar char="•"/>
            </a:pPr>
            <a:r>
              <a:rPr lang="en-US" sz="1200" b="0" baseline="0" dirty="0" smtClean="0"/>
              <a:t>On the </a:t>
            </a:r>
            <a:r>
              <a:rPr lang="en-US" sz="1200" b="1" baseline="0" dirty="0" smtClean="0"/>
              <a:t>Effect</a:t>
            </a:r>
            <a:r>
              <a:rPr lang="en-US" sz="1200" b="0" baseline="0" dirty="0" smtClean="0"/>
              <a:t> tab, in the </a:t>
            </a:r>
            <a:r>
              <a:rPr lang="en-US" sz="1200" b="1" dirty="0" smtClean="0"/>
              <a:t>Size </a:t>
            </a:r>
            <a:r>
              <a:rPr lang="en-US" sz="1200" b="0" dirty="0" smtClean="0"/>
              <a:t>list,</a:t>
            </a:r>
            <a:r>
              <a:rPr lang="en-US" sz="1200" b="0" baseline="0" dirty="0" smtClean="0"/>
              <a:t> in the </a:t>
            </a:r>
            <a:r>
              <a:rPr lang="en-US" sz="1200" b="1" baseline="0" dirty="0" smtClean="0"/>
              <a:t>Custom</a:t>
            </a:r>
            <a:r>
              <a:rPr lang="en-US" sz="1200" b="0" baseline="0" dirty="0" smtClean="0"/>
              <a:t> box, enter </a:t>
            </a:r>
            <a:r>
              <a:rPr lang="en-US" sz="1200" b="1" baseline="0" dirty="0" smtClean="0"/>
              <a:t>37%</a:t>
            </a:r>
            <a:r>
              <a:rPr lang="en-US" sz="1200" b="0" baseline="0" dirty="0" smtClean="0"/>
              <a:t>, and then press ENTER. </a:t>
            </a:r>
          </a:p>
          <a:p>
            <a:pPr marL="1143000" lvl="2" indent="-228600">
              <a:buFont typeface="Arial" pitchFamily="34" charset="0"/>
              <a:buChar char="•"/>
            </a:pPr>
            <a:r>
              <a:rPr lang="en-US" sz="1200" b="0" baseline="0" dirty="0" smtClean="0"/>
              <a:t>On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1600200" lvl="3" indent="-228600">
              <a:buFont typeface="Arial" pitchFamily="34" charset="0"/>
              <a:buChar char="•"/>
            </a:pPr>
            <a:r>
              <a:rPr lang="en-US" sz="1200" dirty="0" smtClean="0"/>
              <a:t>In the </a:t>
            </a:r>
            <a:r>
              <a:rPr lang="en-US" sz="1200" b="1" dirty="0" smtClean="0"/>
              <a:t>Speed</a:t>
            </a:r>
            <a:r>
              <a:rPr lang="en-US" sz="1200" baseline="0" dirty="0" smtClean="0"/>
              <a:t> box, enter </a:t>
            </a:r>
            <a:r>
              <a:rPr lang="en-US" sz="1200" b="1" baseline="0" dirty="0" smtClean="0"/>
              <a:t>1.5 seconds</a:t>
            </a:r>
            <a:r>
              <a:rPr lang="en-US" sz="1200" b="0" baseline="0" dirty="0" smtClean="0"/>
              <a:t>.</a:t>
            </a:r>
            <a:endParaRPr lang="en-US" sz="1200" b="0" dirty="0" smtClean="0"/>
          </a:p>
          <a:p>
            <a:pPr marL="228600" indent="-228600">
              <a:buFont typeface="+mj-lt"/>
              <a:buAutoNum type="arabicPeriod"/>
            </a:pPr>
            <a:r>
              <a:rPr lang="en-US" sz="1200" b="0" baseline="0" dirty="0" smtClean="0"/>
              <a:t>On the slide, select the rectangle.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Motion Paths</a:t>
            </a:r>
            <a:r>
              <a:rPr lang="en-US" sz="1200" b="0" baseline="0" dirty="0" smtClean="0"/>
              <a:t>,</a:t>
            </a:r>
            <a:r>
              <a:rPr lang="en-US" sz="1200" b="1" baseline="0" dirty="0" smtClean="0"/>
              <a:t> </a:t>
            </a:r>
            <a:r>
              <a:rPr lang="en-US" sz="1200" b="0" baseline="0" dirty="0" smtClean="0"/>
              <a:t>and then click </a:t>
            </a:r>
            <a:r>
              <a:rPr lang="en-US" sz="1200" b="1" baseline="0" dirty="0" smtClean="0"/>
              <a:t>Left</a:t>
            </a:r>
            <a:r>
              <a:rPr lang="en-US" sz="1200" b="0" baseline="0" dirty="0" smtClean="0"/>
              <a:t>. </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Select the second animation effect (left motion path for the rectangle). </a:t>
            </a:r>
            <a:r>
              <a:rPr lang="en-US" sz="1200" baseline="0" dirty="0" smtClean="0"/>
              <a:t>Click the arrow next to the selected effect, and then click </a:t>
            </a:r>
            <a:r>
              <a:rPr lang="en-US" sz="1200" b="1" baseline="0" dirty="0" smtClean="0"/>
              <a:t>Timing</a:t>
            </a:r>
            <a:r>
              <a:rPr lang="en-US" sz="1200" baseline="0" dirty="0" smtClean="0"/>
              <a:t>. In the </a:t>
            </a:r>
            <a:r>
              <a:rPr lang="en-US" sz="1200" b="1" baseline="0" dirty="0" smtClean="0"/>
              <a:t>Left</a:t>
            </a:r>
            <a:r>
              <a:rPr lang="en-US" sz="1200" baseline="0" dirty="0" smtClean="0"/>
              <a:t> dialog box, </a:t>
            </a:r>
            <a:r>
              <a:rPr lang="en-US" sz="1200" b="0" baseline="0" dirty="0" smtClean="0"/>
              <a:t>on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1143000" lvl="2" indent="-228600">
              <a:buFont typeface="Arial" pitchFamily="34" charset="0"/>
              <a:buChar char="•"/>
            </a:pPr>
            <a:r>
              <a:rPr lang="en-US" sz="1200" b="0" dirty="0" smtClean="0"/>
              <a:t>In the </a:t>
            </a:r>
            <a:r>
              <a:rPr lang="en-US" sz="1200" b="1" dirty="0" smtClean="0"/>
              <a:t>Delay</a:t>
            </a:r>
            <a:r>
              <a:rPr lang="en-US" sz="1200" b="0" dirty="0" smtClean="0"/>
              <a:t> box, enter </a:t>
            </a:r>
            <a:r>
              <a:rPr lang="en-US" sz="1200" b="1" dirty="0" smtClean="0"/>
              <a:t>0.7</a:t>
            </a:r>
            <a:r>
              <a:rPr lang="en-US" sz="1200" b="0" dirty="0" smtClean="0"/>
              <a:t>.</a:t>
            </a:r>
          </a:p>
          <a:p>
            <a:pPr marL="1143000" lvl="2" indent="-228600">
              <a:buFont typeface="Arial" pitchFamily="34" charset="0"/>
              <a:buChar char="•"/>
            </a:pPr>
            <a:r>
              <a:rPr lang="en-US" sz="1200" dirty="0" smtClean="0"/>
              <a:t>In the </a:t>
            </a:r>
            <a:r>
              <a:rPr lang="en-US" sz="1200" b="1" dirty="0" smtClean="0"/>
              <a:t>Speed</a:t>
            </a:r>
            <a:r>
              <a:rPr lang="en-US" sz="1200" baseline="0" dirty="0" smtClean="0"/>
              <a:t> box, enter </a:t>
            </a:r>
            <a:r>
              <a:rPr lang="en-US" sz="1200" b="1" baseline="0" dirty="0" smtClean="0"/>
              <a:t>0.8 seconds</a:t>
            </a:r>
            <a:r>
              <a:rPr lang="en-US" sz="1200" b="0" baseline="0" dirty="0" smtClean="0"/>
              <a:t>.</a:t>
            </a:r>
          </a:p>
          <a:p>
            <a:pPr marL="228600" lvl="0" indent="-228600">
              <a:buFont typeface="+mj-lt"/>
              <a:buAutoNum type="arabicPeriod"/>
            </a:pPr>
            <a:r>
              <a:rPr lang="en-US" sz="1200" b="0" baseline="0" dirty="0" smtClean="0"/>
              <a:t>On the slide, select the motion path. Point to the endpoint (red arrow) until the cursor becomes a two-headed arrow, and then drag the endpoint to the intersection of the 2.00 top horizontal and the 2.00 left vertical drawing guides. </a:t>
            </a:r>
            <a:endParaRPr lang="en-US" sz="1200" b="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rectangle.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aseline="0" dirty="0" smtClean="0"/>
              <a:t>, and then click </a:t>
            </a:r>
            <a:r>
              <a:rPr lang="en-US" sz="1200" b="1" baseline="0" dirty="0" smtClean="0"/>
              <a:t>Duplicate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duplicate rectangle.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With the second rectangle still selected, under </a:t>
            </a:r>
            <a:r>
              <a:rPr lang="en-US" sz="1200" b="1" kern="1200" baseline="0" dirty="0" smtClean="0">
                <a:solidFill>
                  <a:schemeClr val="tx1"/>
                </a:solidFill>
                <a:latin typeface="+mn-lt"/>
                <a:ea typeface="+mn-ea"/>
                <a:cs typeface="+mn-cs"/>
              </a:rPr>
              <a:t>Drawing Tools</a:t>
            </a:r>
            <a:r>
              <a:rPr lang="en-US" sz="1200" b="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b="0" kern="1200" baseline="0" dirty="0" smtClean="0">
                <a:solidFill>
                  <a:schemeClr val="tx1"/>
                </a:solidFill>
                <a:latin typeface="+mn-lt"/>
                <a:ea typeface="+mn-ea"/>
                <a:cs typeface="+mn-cs"/>
              </a:rPr>
              <a:t> tab, in the bottom right corner of the </a:t>
            </a:r>
            <a:r>
              <a:rPr lang="en-US" sz="1200" b="1" kern="1200" baseline="0" dirty="0" smtClean="0">
                <a:solidFill>
                  <a:schemeClr val="tx1"/>
                </a:solidFill>
                <a:latin typeface="+mn-lt"/>
                <a:ea typeface="+mn-ea"/>
                <a:cs typeface="+mn-cs"/>
              </a:rPr>
              <a:t>Shape Styles </a:t>
            </a:r>
            <a:r>
              <a:rPr lang="en-US" sz="1200" b="0" kern="1200" baseline="0" dirty="0" smtClean="0">
                <a:solidFill>
                  <a:schemeClr val="tx1"/>
                </a:solidFill>
                <a:latin typeface="+mn-lt"/>
                <a:ea typeface="+mn-ea"/>
                <a:cs typeface="+mn-cs"/>
              </a:rPr>
              <a:t>group, click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launcher. In the </a:t>
            </a:r>
            <a:r>
              <a:rPr lang="en-US" sz="1200" b="1" kern="1200" baseline="0" dirty="0" smtClean="0">
                <a:solidFill>
                  <a:schemeClr val="tx1"/>
                </a:solidFill>
                <a:latin typeface="+mn-lt"/>
                <a:ea typeface="+mn-ea"/>
                <a:cs typeface="+mn-cs"/>
              </a:rPr>
              <a:t>Format Shape </a:t>
            </a:r>
            <a:r>
              <a:rPr lang="en-US" sz="1200" b="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Fill </a:t>
            </a:r>
            <a:r>
              <a:rPr lang="en-US" sz="1200" b="0" kern="1200" baseline="0" dirty="0" smtClean="0">
                <a:solidFill>
                  <a:schemeClr val="tx1"/>
                </a:solidFill>
                <a:latin typeface="+mn-lt"/>
                <a:ea typeface="+mn-ea"/>
                <a:cs typeface="+mn-cs"/>
              </a:rPr>
              <a:t>in the left pane, select </a:t>
            </a:r>
            <a:r>
              <a:rPr lang="en-US" sz="1200" b="1" kern="1200" baseline="0" dirty="0" smtClean="0">
                <a:solidFill>
                  <a:schemeClr val="tx1"/>
                </a:solidFill>
                <a:latin typeface="+mn-lt"/>
                <a:ea typeface="+mn-ea"/>
                <a:cs typeface="+mn-cs"/>
              </a:rPr>
              <a:t>Solid fill </a:t>
            </a: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 Click the button next to </a:t>
            </a:r>
            <a:r>
              <a:rPr lang="en-US" sz="1200" b="1" kern="1200" baseline="0" dirty="0" smtClean="0">
                <a:solidFill>
                  <a:schemeClr val="tx1"/>
                </a:solidFill>
                <a:latin typeface="+mn-lt"/>
                <a:ea typeface="+mn-ea"/>
                <a:cs typeface="+mn-cs"/>
              </a:rPr>
              <a:t>Color</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b="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White, Background 1 </a:t>
            </a:r>
            <a:r>
              <a:rPr lang="en-US" sz="1200" b="0" kern="1200" baseline="0" dirty="0" smtClean="0">
                <a:solidFill>
                  <a:schemeClr val="tx1"/>
                </a:solidFill>
                <a:latin typeface="+mn-lt"/>
                <a:ea typeface="+mn-ea"/>
                <a:cs typeface="+mn-cs"/>
              </a:rPr>
              <a:t>(first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50%</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Custom Animation </a:t>
            </a:r>
            <a:r>
              <a:rPr lang="en-US" sz="1200" b="0" baseline="0" dirty="0" smtClean="0"/>
              <a:t>task pane, </a:t>
            </a:r>
            <a:r>
              <a:rPr lang="en-US" sz="1200" b="0" i="0" baseline="0" dirty="0" smtClean="0"/>
              <a:t>select the fourth animation effect (motion path for the second rectangle). On the slide, point to the endpoint (red arrow) until the cursor becomes a two-headed arrow, </a:t>
            </a:r>
            <a:r>
              <a:rPr lang="en-US" sz="1200" b="0" baseline="0" dirty="0" smtClean="0"/>
              <a:t>and then drag the endpoint to the intersection of the 1.25 bottom horizontal and the 2.00 left vertical drawing guides.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baseline="0" dirty="0" smtClean="0">
              <a:solidFill>
                <a:schemeClr val="tx1"/>
              </a:solidFill>
              <a:latin typeface="+mn-lt"/>
              <a:ea typeface="+mn-ea"/>
              <a:cs typeface="+mn-cs"/>
            </a:endParaRPr>
          </a:p>
          <a:p>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reproduce the animated text effects on this slide, do the following: </a:t>
            </a:r>
            <a:endParaRPr lang="en-US" sz="1200"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and then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a:t>
            </a:r>
            <a:r>
              <a:rPr lang="en-US" sz="1200" i="0" baseline="0" dirty="0" smtClean="0"/>
              <a:t> list, select </a:t>
            </a:r>
            <a:r>
              <a:rPr lang="en-US" sz="1200" b="1" dirty="0" smtClean="0"/>
              <a:t>Gill Sans MT</a:t>
            </a:r>
            <a:r>
              <a:rPr lang="en-US" sz="1200" b="0" dirty="0" smtClean="0"/>
              <a:t>.</a:t>
            </a:r>
            <a:endParaRPr lang="en-US" sz="1200" i="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Font Size </a:t>
            </a:r>
            <a:r>
              <a:rPr lang="en-US" sz="1200" i="0" baseline="0" dirty="0" smtClean="0"/>
              <a:t>box, enter </a:t>
            </a:r>
            <a:r>
              <a:rPr lang="en-US" sz="1200" b="1" i="0" baseline="0" dirty="0" smtClean="0"/>
              <a:t>26</a:t>
            </a:r>
            <a:r>
              <a:rPr lang="en-US" sz="1200" b="0" i="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 </a:t>
            </a:r>
            <a:r>
              <a:rPr lang="en-US" sz="1200" b="0" i="0" baseline="0" dirty="0" smtClean="0"/>
              <a:t>to center the text in the text box</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text box until it is centered at the intersection of the </a:t>
            </a:r>
            <a:r>
              <a:rPr lang="en-US" sz="1200" b="0" baseline="0" dirty="0" smtClean="0"/>
              <a:t>2.00 top horizontal and the 2.00 left vertical drawing guides.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a:t>
            </a:r>
            <a:r>
              <a:rPr lang="en-US" sz="1200" b="1" baseline="0" dirty="0" smtClean="0"/>
              <a:t>Animations</a:t>
            </a:r>
            <a:r>
              <a:rPr lang="en-US" sz="1200" b="0" baseline="0" dirty="0" smtClean="0"/>
              <a:t> tab, in the </a:t>
            </a:r>
            <a:r>
              <a:rPr lang="en-US" sz="1200" b="1" baseline="0" dirty="0" smtClean="0"/>
              <a:t>Animations</a:t>
            </a:r>
            <a:r>
              <a:rPr lang="en-US" sz="1200" b="0" baseline="0" dirty="0" smtClean="0"/>
              <a:t> group, click </a:t>
            </a:r>
            <a:r>
              <a:rPr lang="en-US" sz="1200" b="1" baseline="0" dirty="0" smtClean="0"/>
              <a:t>Custom Animation</a:t>
            </a:r>
            <a:r>
              <a:rPr lang="en-US" sz="1200" b="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With the text box still selected, in the </a:t>
            </a:r>
            <a:r>
              <a:rPr lang="en-US" sz="1200" b="1" i="0" baseline="0" dirty="0" smtClean="0"/>
              <a:t>Custom Animation </a:t>
            </a:r>
            <a:r>
              <a:rPr lang="en-US" sz="1200" i="0" baseline="0" dirty="0" smtClean="0"/>
              <a:t>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i="0" baseline="0" dirty="0" smtClean="0"/>
              <a:t>Entrance</a:t>
            </a:r>
            <a:r>
              <a:rPr lang="en-US" sz="1200" b="0" baseline="0" dirty="0" smtClean="0"/>
              <a:t>, and then click </a:t>
            </a:r>
            <a:r>
              <a:rPr lang="en-US" sz="1200" b="1" baseline="0" dirty="0" smtClean="0"/>
              <a:t>More Effects</a:t>
            </a:r>
            <a:r>
              <a:rPr lang="en-US" sz="1200" b="0" baseline="0" dirty="0" smtClean="0"/>
              <a:t>. In the </a:t>
            </a:r>
            <a:r>
              <a:rPr lang="en-US" sz="1200" b="1" baseline="0" dirty="0" smtClean="0"/>
              <a:t>Add </a:t>
            </a:r>
            <a:r>
              <a:rPr lang="en-US" sz="1200" b="1" i="0" baseline="0" dirty="0" smtClean="0"/>
              <a:t>Entrance</a:t>
            </a:r>
            <a:r>
              <a:rPr lang="en-US" sz="1200" b="1" baseline="0" dirty="0" smtClean="0"/>
              <a:t> Effect </a:t>
            </a:r>
            <a:r>
              <a:rPr lang="en-US" sz="1200" b="0" baseline="0" dirty="0" smtClean="0"/>
              <a:t>dialog box, under </a:t>
            </a:r>
            <a:r>
              <a:rPr lang="en-US" sz="1200" b="1" baseline="0" dirty="0" smtClean="0"/>
              <a:t>Subtle</a:t>
            </a:r>
            <a:r>
              <a:rPr lang="en-US" sz="1200" b="0" baseline="0" dirty="0" smtClean="0"/>
              <a:t>, click </a:t>
            </a:r>
            <a:r>
              <a:rPr lang="en-US" sz="1200" b="1" i="0" baseline="0" dirty="0" smtClean="0"/>
              <a:t>Fade</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fifth animation effect (fade effect for the first text box). Under </a:t>
            </a:r>
            <a:r>
              <a:rPr lang="en-US" sz="1200" b="1" i="0" baseline="0" dirty="0" smtClean="0"/>
              <a:t>Modify: Fade</a:t>
            </a:r>
            <a:r>
              <a:rPr lang="en-US" sz="1200" i="0" baseline="0" dirty="0" smtClean="0"/>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Start</a:t>
            </a:r>
            <a:r>
              <a:rPr lang="en-US" sz="1200" i="0" baseline="0" dirty="0" smtClean="0"/>
              <a:t> list, select </a:t>
            </a:r>
            <a:r>
              <a:rPr lang="en-US" sz="1200" b="1" i="0" baseline="0" dirty="0" smtClean="0"/>
              <a:t>After Previous</a:t>
            </a:r>
            <a:r>
              <a:rPr lang="en-US" sz="1200" i="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Speed</a:t>
            </a:r>
            <a:r>
              <a:rPr lang="en-US" sz="1200" i="0" baseline="0" dirty="0" smtClean="0"/>
              <a:t> list, select </a:t>
            </a:r>
            <a:r>
              <a:rPr lang="en-US" sz="1200" b="1" i="0" baseline="0" dirty="0" smtClean="0"/>
              <a:t>Medium</a:t>
            </a:r>
            <a:r>
              <a:rPr lang="en-US" sz="1200" i="0" baseline="0" dirty="0" smtClean="0"/>
              <a:t>.</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aseline="0" dirty="0" smtClean="0"/>
              <a:t>, and then click </a:t>
            </a:r>
            <a:r>
              <a:rPr lang="en-US" sz="1200" b="1" baseline="0" dirty="0" smtClean="0"/>
              <a:t>Duplicate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Click in the second, duplicate text box, and then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text in the second text box.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 and </a:t>
            </a:r>
            <a:r>
              <a:rPr lang="en-US" sz="1200" i="0" baseline="0" dirty="0" smtClean="0"/>
              <a:t>then click </a:t>
            </a:r>
            <a:r>
              <a:rPr lang="en-US" sz="1200" b="1" i="0" baseline="0" dirty="0" smtClean="0"/>
              <a:t>Black, Text 1 </a:t>
            </a:r>
            <a:r>
              <a:rPr lang="en-US" sz="1200" b="0" i="0" baseline="0" dirty="0" smtClean="0"/>
              <a:t>(first row, second option from the left)</a:t>
            </a:r>
            <a:r>
              <a:rPr lang="en-US" sz="1200" i="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second text box until it is centered at the intersection of the </a:t>
            </a:r>
            <a:r>
              <a:rPr lang="en-US" sz="1200" b="0" baseline="0" dirty="0" smtClean="0"/>
              <a:t>1.25 bottom horizontal and the 2.00 left vertical drawing guides.</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With the second text box still selected, in the </a:t>
            </a:r>
            <a:r>
              <a:rPr lang="en-US" sz="1200" b="1" i="0" baseline="0" dirty="0" smtClean="0"/>
              <a:t>Custom Animation </a:t>
            </a:r>
            <a:r>
              <a:rPr lang="en-US" sz="1200" i="0" baseline="0" dirty="0" smtClean="0"/>
              <a:t>task pane, select the sixth animation effect (fade effect for the second text box). Click the arrow next to the selected effect, and then click </a:t>
            </a:r>
            <a:r>
              <a:rPr lang="en-US" sz="1200" b="1" i="0" baseline="0" dirty="0" smtClean="0"/>
              <a:t>Timing</a:t>
            </a:r>
            <a:r>
              <a:rPr lang="en-US" sz="1200" i="0" baseline="0" dirty="0" smtClean="0"/>
              <a:t>. In the </a:t>
            </a:r>
            <a:r>
              <a:rPr lang="en-US" sz="1200" b="1" i="0" baseline="0" dirty="0" smtClean="0"/>
              <a:t>Fade </a:t>
            </a:r>
            <a:r>
              <a:rPr lang="en-US" sz="1200" i="0" baseline="0" dirty="0" smtClean="0"/>
              <a:t>dialog box, on the </a:t>
            </a:r>
            <a:r>
              <a:rPr lang="en-US" sz="1200" b="1" i="0" baseline="0" dirty="0" smtClean="0"/>
              <a:t>Timing</a:t>
            </a:r>
            <a:r>
              <a:rPr lang="en-US" sz="1200" i="0" baseline="0" dirty="0" smtClean="0"/>
              <a:t> tab, in the </a:t>
            </a:r>
            <a:r>
              <a:rPr lang="en-US" sz="1200" b="1" i="0" baseline="0" dirty="0" smtClean="0"/>
              <a:t>Delay</a:t>
            </a:r>
            <a:r>
              <a:rPr lang="en-US" sz="1200" i="0" baseline="0" dirty="0" smtClean="0"/>
              <a:t> box, enter </a:t>
            </a:r>
            <a:r>
              <a:rPr lang="en-US" sz="1200" b="1" i="0" baseline="0" dirty="0" smtClean="0"/>
              <a:t>1</a:t>
            </a:r>
            <a:r>
              <a:rPr lang="en-US" sz="1200" i="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Right-click off the slide, and then click </a:t>
            </a:r>
            <a:r>
              <a:rPr lang="en-US" sz="1200" b="1" kern="1200" dirty="0" smtClean="0">
                <a:solidFill>
                  <a:schemeClr val="tx1"/>
                </a:solidFill>
                <a:latin typeface="+mn-lt"/>
                <a:ea typeface="+mn-ea"/>
                <a:cs typeface="+mn-cs"/>
              </a:rPr>
              <a:t>Grid and Guides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Grid and Guides </a:t>
            </a:r>
            <a:r>
              <a:rPr lang="en-US" sz="1200" kern="1200" dirty="0" smtClean="0">
                <a:solidFill>
                  <a:schemeClr val="tx1"/>
                </a:solidFill>
                <a:latin typeface="+mn-lt"/>
                <a:ea typeface="+mn-ea"/>
                <a:cs typeface="+mn-cs"/>
              </a:rPr>
              <a:t>dialog box, under </a:t>
            </a:r>
            <a:r>
              <a:rPr lang="en-US" sz="1200" b="1" kern="1200" dirty="0" smtClean="0">
                <a:solidFill>
                  <a:schemeClr val="tx1"/>
                </a:solidFill>
                <a:latin typeface="+mn-lt"/>
                <a:ea typeface="+mn-ea"/>
                <a:cs typeface="+mn-cs"/>
              </a:rPr>
              <a:t>Guide settings</a:t>
            </a:r>
            <a:r>
              <a:rPr lang="en-US" sz="1200" kern="1200" dirty="0" smtClean="0">
                <a:solidFill>
                  <a:schemeClr val="tx1"/>
                </a:solidFill>
                <a:latin typeface="+mn-lt"/>
                <a:ea typeface="+mn-ea"/>
                <a:cs typeface="+mn-cs"/>
              </a:rPr>
              <a:t>, clear </a:t>
            </a:r>
            <a:r>
              <a:rPr lang="en-US" sz="1200" b="1" kern="1200" dirty="0" smtClean="0">
                <a:solidFill>
                  <a:schemeClr val="tx1"/>
                </a:solidFill>
                <a:latin typeface="+mn-lt"/>
                <a:ea typeface="+mn-ea"/>
                <a:cs typeface="+mn-cs"/>
              </a:rPr>
              <a:t>Display drawing guides on screen</a:t>
            </a:r>
            <a:r>
              <a:rPr lang="en-US" sz="1200" kern="1200" dirty="0" smtClean="0">
                <a:solidFill>
                  <a:schemeClr val="tx1"/>
                </a:solidFill>
                <a:latin typeface="+mn-lt"/>
                <a:ea typeface="+mn-ea"/>
                <a:cs typeface="+mn-cs"/>
              </a:rPr>
              <a:t>. </a:t>
            </a:r>
            <a:endParaRPr lang="en-US" sz="1200"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smtClean="0"/>
          </a:p>
          <a:p>
            <a:endParaRPr lang="en-US" sz="1200" dirty="0" smtClean="0"/>
          </a:p>
          <a:p>
            <a:r>
              <a:rPr lang="en-US" sz="1200" dirty="0" smtClean="0"/>
              <a:t>To modify the color of</a:t>
            </a:r>
            <a:r>
              <a:rPr lang="en-US" sz="1200" baseline="0" dirty="0" smtClean="0"/>
              <a:t> the objects on the slide, do the following:</a:t>
            </a:r>
            <a:endParaRPr lang="en-US" sz="1200" dirty="0" smtClean="0"/>
          </a:p>
          <a:p>
            <a:pPr marL="228600" lvl="0" indent="-228600">
              <a:buFont typeface="+mj-lt"/>
              <a:buAutoNum type="arabicPeriod"/>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Selection and Visibility </a:t>
            </a:r>
            <a:r>
              <a:rPr lang="en-US" sz="1200" b="0" i="0" kern="1200" baseline="0" dirty="0" smtClean="0">
                <a:solidFill>
                  <a:schemeClr val="tx1"/>
                </a:solidFill>
                <a:latin typeface="+mn-lt"/>
                <a:ea typeface="+mn-ea"/>
                <a:cs typeface="+mn-cs"/>
              </a:rPr>
              <a:t>pane, select the first rectangle you created on the slide. Under the </a:t>
            </a:r>
            <a:r>
              <a:rPr lang="en-US" sz="1200" b="1" i="0" kern="1200" baseline="0" dirty="0" smtClean="0">
                <a:solidFill>
                  <a:schemeClr val="tx1"/>
                </a:solidFill>
                <a:latin typeface="+mn-lt"/>
                <a:ea typeface="+mn-ea"/>
                <a:cs typeface="+mn-cs"/>
              </a:rPr>
              <a:t>Drawing</a:t>
            </a:r>
            <a:r>
              <a:rPr lang="en-US" sz="1200" b="0" i="0" kern="1200" baseline="0" dirty="0" smtClean="0">
                <a:solidFill>
                  <a:schemeClr val="tx1"/>
                </a:solidFill>
                <a:latin typeface="+mn-lt"/>
                <a:ea typeface="+mn-ea"/>
                <a:cs typeface="+mn-cs"/>
              </a:rPr>
              <a:t> </a:t>
            </a:r>
            <a:r>
              <a:rPr lang="en-US" sz="1200" b="1" i="0" kern="1200" baseline="0" dirty="0" smtClean="0">
                <a:solidFill>
                  <a:schemeClr val="tx1"/>
                </a:solidFill>
                <a:latin typeface="+mn-lt"/>
                <a:ea typeface="+mn-ea"/>
                <a:cs typeface="+mn-cs"/>
              </a:rPr>
              <a:t>Tools</a:t>
            </a:r>
            <a:r>
              <a:rPr lang="en-US" sz="1200" b="0" i="0" kern="1200" baseline="0" dirty="0" smtClean="0">
                <a:solidFill>
                  <a:schemeClr val="tx1"/>
                </a:solidFill>
                <a:latin typeface="+mn-lt"/>
                <a:ea typeface="+mn-ea"/>
                <a:cs typeface="+mn-cs"/>
              </a:rPr>
              <a:t>, on the </a:t>
            </a:r>
            <a:r>
              <a:rPr lang="en-US" sz="1200" b="1" i="0" kern="1200" baseline="0" dirty="0" smtClean="0">
                <a:solidFill>
                  <a:schemeClr val="tx1"/>
                </a:solidFill>
                <a:latin typeface="+mn-lt"/>
                <a:ea typeface="+mn-ea"/>
                <a:cs typeface="+mn-cs"/>
              </a:rPr>
              <a:t>Format</a:t>
            </a:r>
            <a:r>
              <a:rPr lang="en-US" sz="1200" b="0" i="0" kern="1200" baseline="0" dirty="0" smtClean="0">
                <a:solidFill>
                  <a:schemeClr val="tx1"/>
                </a:solidFill>
                <a:latin typeface="+mn-lt"/>
                <a:ea typeface="+mn-ea"/>
                <a:cs typeface="+mn-cs"/>
              </a:rPr>
              <a:t> tab, in the bottom right corner in the </a:t>
            </a:r>
            <a:r>
              <a:rPr lang="en-US" sz="1200" b="1" i="0" kern="1200" baseline="0" dirty="0" smtClean="0">
                <a:solidFill>
                  <a:schemeClr val="tx1"/>
                </a:solidFill>
                <a:latin typeface="+mn-lt"/>
                <a:ea typeface="+mn-ea"/>
                <a:cs typeface="+mn-cs"/>
              </a:rPr>
              <a:t>Shapes Styles </a:t>
            </a:r>
            <a:r>
              <a:rPr lang="en-US" sz="1200" b="0" i="0" kern="1200" baseline="0" dirty="0" smtClean="0">
                <a:solidFill>
                  <a:schemeClr val="tx1"/>
                </a:solidFill>
                <a:latin typeface="+mn-lt"/>
                <a:ea typeface="+mn-ea"/>
                <a:cs typeface="+mn-cs"/>
              </a:rPr>
              <a:t>group, click the </a:t>
            </a:r>
            <a:r>
              <a:rPr lang="en-US" sz="1200" b="1" i="0" kern="1200" baseline="0" dirty="0" smtClean="0">
                <a:solidFill>
                  <a:schemeClr val="tx1"/>
                </a:solidFill>
                <a:latin typeface="+mn-lt"/>
                <a:ea typeface="+mn-ea"/>
                <a:cs typeface="+mn-cs"/>
              </a:rPr>
              <a:t>Format Shape </a:t>
            </a:r>
            <a:r>
              <a:rPr lang="en-US" sz="1200" b="0" i="0" kern="1200" baseline="0" dirty="0" smtClean="0">
                <a:solidFill>
                  <a:schemeClr val="tx1"/>
                </a:solidFill>
                <a:latin typeface="+mn-lt"/>
                <a:ea typeface="+mn-ea"/>
                <a:cs typeface="+mn-cs"/>
              </a:rPr>
              <a:t>dialog box launcher. In the </a:t>
            </a:r>
            <a:r>
              <a:rPr lang="en-US" sz="1200" b="1" i="0" kern="1200" baseline="0" dirty="0" smtClean="0">
                <a:solidFill>
                  <a:schemeClr val="tx1"/>
                </a:solidFill>
                <a:latin typeface="+mn-lt"/>
                <a:ea typeface="+mn-ea"/>
                <a:cs typeface="+mn-cs"/>
              </a:rPr>
              <a:t>Format Shape</a:t>
            </a:r>
            <a:r>
              <a:rPr lang="en-US" sz="1200" b="0" i="0" kern="1200" baseline="0" dirty="0" smtClean="0">
                <a:solidFill>
                  <a:schemeClr val="tx1"/>
                </a:solidFill>
                <a:latin typeface="+mn-lt"/>
                <a:ea typeface="+mn-ea"/>
                <a:cs typeface="+mn-cs"/>
              </a:rPr>
              <a:t> dialog box, click </a:t>
            </a:r>
            <a:r>
              <a:rPr lang="en-US" sz="1200" b="1" i="0" kern="1200" baseline="0" dirty="0" smtClean="0">
                <a:solidFill>
                  <a:schemeClr val="tx1"/>
                </a:solidFill>
                <a:latin typeface="+mn-lt"/>
                <a:ea typeface="+mn-ea"/>
                <a:cs typeface="+mn-cs"/>
              </a:rPr>
              <a:t>Fill</a:t>
            </a:r>
            <a:r>
              <a:rPr lang="en-US" sz="1200" b="0" i="0" kern="1200" baseline="0" dirty="0" smtClean="0">
                <a:solidFill>
                  <a:schemeClr val="tx1"/>
                </a:solidFill>
                <a:latin typeface="+mn-lt"/>
                <a:ea typeface="+mn-ea"/>
                <a:cs typeface="+mn-cs"/>
              </a:rPr>
              <a:t> in the left pane, select </a:t>
            </a:r>
            <a:r>
              <a:rPr lang="en-US" sz="1200" b="1" i="0" kern="1200" baseline="0" dirty="0" smtClean="0">
                <a:solidFill>
                  <a:schemeClr val="tx1"/>
                </a:solidFill>
                <a:latin typeface="+mn-lt"/>
                <a:ea typeface="+mn-ea"/>
                <a:cs typeface="+mn-cs"/>
              </a:rPr>
              <a:t>Solid fill </a:t>
            </a: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Fill</a:t>
            </a:r>
            <a:r>
              <a:rPr lang="en-US" sz="1200" b="0" i="0" kern="1200" baseline="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b="0" i="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Colors</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Theme Colors </a:t>
            </a:r>
            <a:r>
              <a:rPr lang="en-US" sz="1200" b="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Black, Text 1 </a:t>
            </a:r>
            <a:r>
              <a:rPr lang="en-US" sz="1200" b="0" i="0" kern="1200" baseline="0" dirty="0" smtClean="0">
                <a:solidFill>
                  <a:schemeClr val="tx1"/>
                </a:solidFill>
                <a:latin typeface="+mn-lt"/>
                <a:ea typeface="+mn-ea"/>
                <a:cs typeface="+mn-cs"/>
              </a:rPr>
              <a:t>(first row, second option from the left). </a:t>
            </a:r>
          </a:p>
          <a:p>
            <a:pPr marL="685800" lvl="1" indent="-228600">
              <a:buFont typeface="Arial" pitchFamily="34" charset="0"/>
              <a:buChar char="•"/>
            </a:pPr>
            <a:r>
              <a:rPr lang="en-US" sz="1200" b="0" i="0" kern="1200" baseline="0" dirty="0" smtClean="0">
                <a:solidFill>
                  <a:schemeClr val="tx1"/>
                </a:solidFill>
                <a:latin typeface="+mn-lt"/>
                <a:ea typeface="+mn-ea"/>
                <a:cs typeface="+mn-cs"/>
              </a:rPr>
              <a:t>In the </a:t>
            </a:r>
            <a:r>
              <a:rPr lang="en-US" sz="1200" b="1" i="0" kern="1200" baseline="0" dirty="0" smtClean="0">
                <a:solidFill>
                  <a:schemeClr val="tx1"/>
                </a:solidFill>
                <a:latin typeface="+mn-lt"/>
                <a:ea typeface="+mn-ea"/>
                <a:cs typeface="+mn-cs"/>
              </a:rPr>
              <a:t>Transparency</a:t>
            </a:r>
            <a:r>
              <a:rPr lang="en-US" sz="1200" b="0" i="0" kern="1200" baseline="0" dirty="0" smtClean="0">
                <a:solidFill>
                  <a:schemeClr val="tx1"/>
                </a:solidFill>
                <a:latin typeface="+mn-lt"/>
                <a:ea typeface="+mn-ea"/>
                <a:cs typeface="+mn-cs"/>
              </a:rPr>
              <a:t> box, enter </a:t>
            </a:r>
            <a:r>
              <a:rPr lang="en-US" sz="1200" b="1" i="0" kern="1200" baseline="0" dirty="0" smtClean="0">
                <a:solidFill>
                  <a:schemeClr val="tx1"/>
                </a:solidFill>
                <a:latin typeface="+mn-lt"/>
                <a:ea typeface="+mn-ea"/>
                <a:cs typeface="+mn-cs"/>
              </a:rPr>
              <a:t>50%</a:t>
            </a:r>
            <a:r>
              <a:rPr lang="en-US" sz="1200" b="0" i="0" kern="1200" baseline="0" dirty="0" smtClean="0">
                <a:solidFill>
                  <a:schemeClr val="tx1"/>
                </a:solidFill>
                <a:latin typeface="+mn-lt"/>
                <a:ea typeface="+mn-ea"/>
                <a:cs typeface="+mn-cs"/>
              </a:rPr>
              <a:t>.</a:t>
            </a:r>
          </a:p>
          <a:p>
            <a:pPr marL="228600" indent="-228600">
              <a:buFont typeface="+mj-lt"/>
              <a:buAutoNum type="arabicPeriod"/>
            </a:pPr>
            <a:r>
              <a:rPr lang="en-US" sz="1200" dirty="0" smtClean="0"/>
              <a:t>On the slide, select the text in the first text box</a:t>
            </a:r>
            <a:r>
              <a:rPr lang="en-US" sz="1200" i="0" baseline="0" dirty="0" smtClean="0"/>
              <a:t>.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a:t>
            </a:r>
            <a:r>
              <a:rPr lang="en-US" sz="1200" b="1" i="0" baseline="0" dirty="0" smtClean="0"/>
              <a:t> </a:t>
            </a:r>
            <a:r>
              <a:rPr lang="en-US" sz="1200" i="0" baseline="0" dirty="0" smtClean="0"/>
              <a:t>and then under </a:t>
            </a:r>
            <a:r>
              <a:rPr lang="en-US" sz="1200" b="1" i="0" baseline="0" dirty="0" smtClean="0"/>
              <a:t>Theme Colors</a:t>
            </a:r>
            <a:r>
              <a:rPr lang="en-US" sz="1200" i="0" baseline="0" dirty="0" smtClean="0"/>
              <a:t> click </a:t>
            </a:r>
            <a:r>
              <a:rPr lang="en-US" sz="1200" b="1" i="0" baseline="0" dirty="0" smtClean="0"/>
              <a:t>White, Background 1 </a:t>
            </a:r>
            <a:r>
              <a:rPr lang="en-US" sz="1200" i="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slide, select the text in the second text box</a:t>
            </a:r>
            <a:r>
              <a:rPr lang="en-US" sz="1200" i="0" baseline="0" dirty="0" smtClean="0"/>
              <a:t>. On the </a:t>
            </a:r>
            <a:r>
              <a:rPr lang="en-US" sz="1200" b="1" i="0" baseline="0" dirty="0" smtClean="0"/>
              <a:t>Home</a:t>
            </a:r>
            <a:r>
              <a:rPr lang="en-US" sz="1200" i="0" baseline="0" dirty="0" smtClean="0"/>
              <a:t> tab, in the </a:t>
            </a:r>
            <a:r>
              <a:rPr lang="en-US" sz="1200" b="1" i="0" baseline="0" dirty="0" smtClean="0"/>
              <a:t>Font</a:t>
            </a:r>
            <a:r>
              <a:rPr lang="en-US" sz="1200" i="0" baseline="0" dirty="0" smtClean="0"/>
              <a:t> group, click the arrow next to </a:t>
            </a:r>
            <a:r>
              <a:rPr lang="en-US" sz="1200" b="1" i="0" baseline="0" dirty="0" smtClean="0"/>
              <a:t>Font Color</a:t>
            </a:r>
            <a:r>
              <a:rPr lang="en-US" sz="1200" b="0" i="0" baseline="0" dirty="0" smtClean="0"/>
              <a:t>,</a:t>
            </a:r>
            <a:r>
              <a:rPr lang="en-US" sz="1200" b="1" i="0" baseline="0" dirty="0" smtClean="0"/>
              <a:t> </a:t>
            </a:r>
            <a:r>
              <a:rPr lang="en-US" sz="1200" i="0" baseline="0" dirty="0" smtClean="0"/>
              <a:t>and then under </a:t>
            </a:r>
            <a:r>
              <a:rPr lang="en-US" sz="1200" b="1" i="0" baseline="0" dirty="0" smtClean="0"/>
              <a:t>Theme Colors</a:t>
            </a:r>
            <a:r>
              <a:rPr lang="en-US" sz="1200" i="0" baseline="0" dirty="0" smtClean="0"/>
              <a:t> click </a:t>
            </a:r>
            <a:r>
              <a:rPr lang="en-US" sz="1200" b="1" i="0" baseline="0" dirty="0" smtClean="0"/>
              <a:t>Black, Text 1, Lighter 15% </a:t>
            </a:r>
            <a:r>
              <a:rPr lang="en-US" sz="1200" i="0" baseline="0" dirty="0" smtClean="0"/>
              <a:t>(fifth row, second option from the left).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effects on this slide,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Design</a:t>
            </a:r>
            <a:r>
              <a:rPr lang="en-US" sz="1200" kern="1200" dirty="0" smtClean="0">
                <a:solidFill>
                  <a:schemeClr val="tx1"/>
                </a:solidFill>
                <a:latin typeface="+mn-lt"/>
                <a:ea typeface="+mn-ea"/>
                <a:cs typeface="+mn-cs"/>
              </a:rPr>
              <a:t> tab, in the bottom</a:t>
            </a:r>
            <a:r>
              <a:rPr lang="en-US" sz="1200" kern="1200" baseline="0" dirty="0" smtClean="0">
                <a:solidFill>
                  <a:schemeClr val="tx1"/>
                </a:solidFill>
                <a:latin typeface="+mn-lt"/>
                <a:ea typeface="+mn-ea"/>
                <a:cs typeface="+mn-cs"/>
              </a:rPr>
              <a:t> right corner of the </a:t>
            </a:r>
            <a:r>
              <a:rPr lang="en-US" sz="1200" b="1" kern="1200" baseline="0" dirty="0" smtClean="0">
                <a:solidFill>
                  <a:schemeClr val="tx1"/>
                </a:solidFill>
                <a:latin typeface="+mn-lt"/>
                <a:ea typeface="+mn-ea"/>
                <a:cs typeface="+mn-cs"/>
              </a:rPr>
              <a:t>Background</a:t>
            </a:r>
            <a:r>
              <a:rPr lang="en-US" sz="1200" kern="1200" baseline="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Background </a:t>
            </a:r>
            <a:r>
              <a:rPr lang="en-US" sz="1200" b="0" kern="1200" dirty="0" smtClean="0">
                <a:solidFill>
                  <a:schemeClr val="tx1"/>
                </a:solidFill>
                <a:latin typeface="+mn-lt"/>
                <a:ea typeface="+mn-ea"/>
                <a:cs typeface="+mn-cs"/>
              </a:rPr>
              <a:t>dialog box launcher.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Picture</a:t>
            </a:r>
            <a:r>
              <a:rPr lang="en-US" sz="1200" b="1" kern="1200" baseline="0" dirty="0" smtClean="0">
                <a:solidFill>
                  <a:schemeClr val="tx1"/>
                </a:solidFill>
                <a:latin typeface="+mn-lt"/>
                <a:ea typeface="+mn-ea"/>
                <a:cs typeface="+mn-cs"/>
              </a:rPr>
              <a:t> or texture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under </a:t>
            </a:r>
            <a:r>
              <a:rPr lang="en-US" sz="1200" b="1" kern="1200" dirty="0" smtClean="0">
                <a:solidFill>
                  <a:schemeClr val="tx1"/>
                </a:solidFill>
                <a:latin typeface="+mn-lt"/>
                <a:ea typeface="+mn-ea"/>
                <a:cs typeface="+mn-cs"/>
              </a:rPr>
              <a:t>Insert from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File</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Insert Picture </a:t>
            </a:r>
            <a:r>
              <a:rPr lang="en-US" sz="1200" b="0" kern="1200" baseline="0" dirty="0" smtClean="0">
                <a:solidFill>
                  <a:schemeClr val="tx1"/>
                </a:solidFill>
                <a:latin typeface="+mn-lt"/>
                <a:ea typeface="+mn-ea"/>
                <a:cs typeface="+mn-cs"/>
              </a:rPr>
              <a:t>dialog box, </a:t>
            </a:r>
            <a:r>
              <a:rPr lang="en-US" sz="1200" b="0" kern="1200" dirty="0" smtClean="0">
                <a:solidFill>
                  <a:schemeClr val="tx1"/>
                </a:solidFill>
                <a:latin typeface="+mn-lt"/>
                <a:ea typeface="+mn-ea"/>
                <a:cs typeface="+mn-cs"/>
              </a:rPr>
              <a:t>select</a:t>
            </a:r>
            <a:r>
              <a:rPr lang="en-US" sz="1200" b="0" kern="1200" baseline="0" dirty="0" smtClean="0">
                <a:solidFill>
                  <a:schemeClr val="tx1"/>
                </a:solidFill>
                <a:latin typeface="+mn-lt"/>
                <a:ea typeface="+mn-ea"/>
                <a:cs typeface="+mn-cs"/>
              </a:rPr>
              <a:t> a picture, and then click </a:t>
            </a:r>
            <a:r>
              <a:rPr lang="en-US" sz="1200" b="1" kern="1200" baseline="0" dirty="0" smtClean="0">
                <a:solidFill>
                  <a:schemeClr val="tx1"/>
                </a:solidFill>
                <a:latin typeface="+mn-lt"/>
                <a:ea typeface="+mn-ea"/>
                <a:cs typeface="+mn-cs"/>
              </a:rPr>
              <a:t>Insert</a:t>
            </a:r>
            <a:r>
              <a:rPr lang="en-US" sz="1200" b="0" kern="1200" baseline="0" dirty="0" smtClean="0">
                <a:solidFill>
                  <a:schemeClr val="tx1"/>
                </a:solidFill>
                <a:latin typeface="+mn-lt"/>
                <a:ea typeface="+mn-ea"/>
                <a:cs typeface="+mn-cs"/>
              </a:rPr>
              <a:t>.</a:t>
            </a:r>
          </a:p>
        </p:txBody>
      </p:sp>
      <p:sp>
        <p:nvSpPr>
          <p:cNvPr id="5" name="Slide Image Placeholder 4"/>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10/7/2016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80035A-FD80-46DF-89C3-C164B8E26758}" type="datetimeFigureOut">
              <a:rPr lang="en-US" smtClean="0">
                <a:solidFill>
                  <a:prstClr val="black">
                    <a:tint val="75000"/>
                  </a:prstClr>
                </a:solidFill>
              </a:rPr>
              <a:pPr/>
              <a:t>10/7/2016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6CEB0F-6F70-4883-991C-25F76AF394E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1BEC73-49AA-45BC-B16C-50B32D0D6DD2}" type="datetimeFigureOut">
              <a:rPr lang="en-US">
                <a:solidFill>
                  <a:prstClr val="black">
                    <a:tint val="75000"/>
                  </a:prstClr>
                </a:solidFill>
              </a:rPr>
              <a:pPr/>
              <a:t>10/7/2016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82040C-D3B1-42F1-A452-9128C48DC3A7}"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10/7/2016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10/7/2016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10/7/2016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9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EC73-49AA-45BC-B16C-50B32D0D6DD2}" type="datetimeFigureOut">
              <a:rPr lang="en-US">
                <a:solidFill>
                  <a:prstClr val="black">
                    <a:tint val="75000"/>
                  </a:prstClr>
                </a:solidFill>
              </a:rPr>
              <a:pPr/>
              <a:t>10/7/2016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2040C-D3B1-42F1-A452-9128C48DC3A7}" type="slidenum">
              <a:rPr lang="en-US">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10/7/2016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10/7/2016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www.gaomin.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tx1">
                <a:lumMod val="95000"/>
                <a:lumOff val="5000"/>
              </a:schemeClr>
            </a:gs>
            <a:gs pos="65000">
              <a:schemeClr val="tx1">
                <a:lumMod val="95000"/>
                <a:lumOff val="5000"/>
              </a:schemeClr>
            </a:gs>
            <a:gs pos="100000">
              <a:schemeClr val="tx1">
                <a:lumMod val="75000"/>
                <a:lumOff val="25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04800" y="1600200"/>
            <a:ext cx="8444086" cy="355481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75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Grace</a:t>
            </a:r>
          </a:p>
          <a:p>
            <a:pPr algn="ctr"/>
            <a:r>
              <a:rPr lang="en-US" sz="75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Armenian</a:t>
            </a:r>
          </a:p>
          <a:p>
            <a:pPr algn="ctr"/>
            <a:r>
              <a:rPr lang="en-US" sz="75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Outreach</a:t>
            </a:r>
            <a:endParaRPr lang="en-US" sz="7500" b="1" spc="200" dirty="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3000" r="-33000"/>
          </a:stretch>
        </a:blipFill>
        <a:effectLst/>
      </p:bgPr>
    </p:bg>
    <p:spTree>
      <p:nvGrpSpPr>
        <p:cNvPr id="1" name=""/>
        <p:cNvGrpSpPr/>
        <p:nvPr/>
      </p:nvGrpSpPr>
      <p:grpSpPr>
        <a:xfrm>
          <a:off x="0" y="0"/>
          <a:ext cx="0" cy="0"/>
          <a:chOff x="0" y="0"/>
          <a:chExt cx="0" cy="0"/>
        </a:xfrm>
      </p:grpSpPr>
      <p:sp>
        <p:nvSpPr>
          <p:cNvPr id="22" name="TextBox 21"/>
          <p:cNvSpPr txBox="1"/>
          <p:nvPr/>
        </p:nvSpPr>
        <p:spPr>
          <a:xfrm>
            <a:off x="838200" y="2438400"/>
            <a:ext cx="5791200" cy="4267200"/>
          </a:xfrm>
          <a:prstGeom prst="rect">
            <a:avLst/>
          </a:prstGeom>
          <a:noFill/>
        </p:spPr>
        <p:txBody>
          <a:bodyPr wrap="square" lIns="0" tIns="0" rIns="0" bIns="0" rtlCol="0">
            <a:noAutofit/>
            <a:scene3d>
              <a:camera prst="perspectiveRelaxedModerately" fov="4800000"/>
              <a:lightRig rig="threePt" dir="t"/>
            </a:scene3d>
          </a:bodyPr>
          <a:lstStyle/>
          <a:p>
            <a:pPr marL="114300" indent="-114300">
              <a:lnSpc>
                <a:spcPct val="120000"/>
              </a:lnSpc>
            </a:pPr>
            <a:r>
              <a:rPr lang="en-US" sz="2800" i="1" dirty="0" smtClean="0">
                <a:solidFill>
                  <a:prstClr val="white"/>
                </a:solidFill>
                <a:latin typeface="Georgia" pitchFamily="18" charset="0"/>
              </a:rPr>
              <a:t>James 5:16 </a:t>
            </a:r>
          </a:p>
          <a:p>
            <a:pPr marL="114300" indent="-114300">
              <a:lnSpc>
                <a:spcPct val="120000"/>
              </a:lnSpc>
            </a:pPr>
            <a:r>
              <a:rPr lang="en-US" sz="2800" i="1" dirty="0" smtClean="0">
                <a:solidFill>
                  <a:prstClr val="white"/>
                </a:solidFill>
                <a:latin typeface="Georgia" pitchFamily="18" charset="0"/>
              </a:rPr>
              <a:t>“The effective prayer of a righteous man can accomplish much.”</a:t>
            </a:r>
          </a:p>
          <a:p>
            <a:pPr marL="114300" indent="-114300">
              <a:lnSpc>
                <a:spcPct val="120000"/>
              </a:lnSpc>
            </a:pPr>
            <a:endParaRPr lang="en-US" sz="2800" i="1" dirty="0" smtClean="0">
              <a:solidFill>
                <a:prstClr val="white"/>
              </a:solidFill>
              <a:latin typeface="Georgia" pitchFamily="18" charset="0"/>
            </a:endParaRPr>
          </a:p>
          <a:p>
            <a:pPr marL="114300" indent="-114300">
              <a:lnSpc>
                <a:spcPct val="120000"/>
              </a:lnSpc>
            </a:pPr>
            <a:r>
              <a:rPr lang="en-US" sz="2800" i="1" dirty="0" smtClean="0">
                <a:solidFill>
                  <a:prstClr val="white"/>
                </a:solidFill>
                <a:latin typeface="Georgia" pitchFamily="18" charset="0"/>
              </a:rPr>
              <a:t>1 Peter 3:12</a:t>
            </a:r>
          </a:p>
          <a:p>
            <a:pPr marL="114300" indent="-114300">
              <a:lnSpc>
                <a:spcPct val="120000"/>
              </a:lnSpc>
            </a:pPr>
            <a:r>
              <a:rPr lang="en-US" sz="2800" i="1" dirty="0" smtClean="0">
                <a:solidFill>
                  <a:prstClr val="white"/>
                </a:solidFill>
                <a:latin typeface="Georgia" pitchFamily="18" charset="0"/>
              </a:rPr>
              <a:t>“for the eyes of the lord are toward the righteous, and his ears attend to their prayer,”</a:t>
            </a:r>
            <a:endParaRPr lang="en-US" sz="2800" i="1" dirty="0">
              <a:solidFill>
                <a:prstClr val="white"/>
              </a:solidFill>
              <a:latin typeface="Georgia" pitchFamily="18" charset="0"/>
            </a:endParaRPr>
          </a:p>
        </p:txBody>
      </p:sp>
      <p:sp>
        <p:nvSpPr>
          <p:cNvPr id="3" name="TextBox 2"/>
          <p:cNvSpPr txBox="1"/>
          <p:nvPr/>
        </p:nvSpPr>
        <p:spPr>
          <a:xfrm>
            <a:off x="381000" y="533400"/>
            <a:ext cx="5562600" cy="769441"/>
          </a:xfrm>
          <a:prstGeom prst="rect">
            <a:avLst/>
          </a:prstGeom>
          <a:noFill/>
        </p:spPr>
        <p:txBody>
          <a:bodyPr wrap="square" rtlCol="0">
            <a:spAutoFit/>
          </a:bodyPr>
          <a:lstStyle/>
          <a:p>
            <a:r>
              <a:rPr lang="en-US" sz="4400" dirty="0" smtClean="0">
                <a:solidFill>
                  <a:schemeClr val="bg1"/>
                </a:solidFill>
                <a:effectLst>
                  <a:outerShdw blurRad="38100" dist="38100" dir="2700000" algn="tl">
                    <a:srgbClr val="000000">
                      <a:alpha val="43137"/>
                    </a:srgbClr>
                  </a:outerShdw>
                </a:effectLst>
                <a:latin typeface="Georgia" pitchFamily="18" charset="0"/>
              </a:rPr>
              <a:t>Pray for our ministry!</a:t>
            </a:r>
            <a:endParaRPr lang="en-US" sz="4400"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tx1">
                <a:lumMod val="95000"/>
                <a:lumOff val="5000"/>
              </a:schemeClr>
            </a:gs>
            <a:gs pos="65000">
              <a:schemeClr val="tx1">
                <a:lumMod val="95000"/>
                <a:lumOff val="5000"/>
              </a:schemeClr>
            </a:gs>
            <a:gs pos="100000">
              <a:schemeClr val="tx1">
                <a:lumMod val="75000"/>
                <a:lumOff val="25000"/>
              </a:schemeClr>
            </a:gs>
          </a:gsLst>
          <a:lin ang="5400000" scaled="1"/>
        </a:gra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1443790" y="673769"/>
          <a:ext cx="7395410" cy="572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856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graphicEl>
                                              <a:dgm id="{62DFEF69-5570-4AAE-80E7-FD7F21FDEBD4}"/>
                                            </p:graphicEl>
                                          </p:spTgt>
                                        </p:tgtEl>
                                        <p:attrNameLst>
                                          <p:attrName>style.visibility</p:attrName>
                                        </p:attrNameLst>
                                      </p:cBhvr>
                                      <p:to>
                                        <p:strVal val="visible"/>
                                      </p:to>
                                    </p:set>
                                    <p:anim calcmode="lin" valueType="num">
                                      <p:cBhvr>
                                        <p:cTn id="7" dur="1000" fill="hold"/>
                                        <p:tgtEl>
                                          <p:spTgt spid="4">
                                            <p:graphicEl>
                                              <a:dgm id="{62DFEF69-5570-4AAE-80E7-FD7F21FDEBD4}"/>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62DFEF69-5570-4AAE-80E7-FD7F21FDEBD4}"/>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62DFEF69-5570-4AAE-80E7-FD7F21FDEBD4}"/>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62DFEF69-5570-4AAE-80E7-FD7F21FDEBD4}"/>
                                            </p:graphic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
                                            <p:graphicEl>
                                              <a:dgm id="{501E39BD-DB5B-4377-B255-ABBFE5B487B8}"/>
                                            </p:graphicEl>
                                          </p:spTgt>
                                        </p:tgtEl>
                                        <p:attrNameLst>
                                          <p:attrName>style.visibility</p:attrName>
                                        </p:attrNameLst>
                                      </p:cBhvr>
                                      <p:to>
                                        <p:strVal val="visible"/>
                                      </p:to>
                                    </p:set>
                                    <p:anim calcmode="lin" valueType="num">
                                      <p:cBhvr additive="base">
                                        <p:cTn id="13" dur="1000"/>
                                        <p:tgtEl>
                                          <p:spTgt spid="4">
                                            <p:graphicEl>
                                              <a:dgm id="{501E39BD-DB5B-4377-B255-ABBFE5B487B8}"/>
                                            </p:graphicEl>
                                          </p:spTgt>
                                        </p:tgtEl>
                                        <p:attrNameLst>
                                          <p:attrName>ppt_y</p:attrName>
                                        </p:attrNameLst>
                                      </p:cBhvr>
                                      <p:tavLst>
                                        <p:tav tm="0">
                                          <p:val>
                                            <p:strVal val="#ppt_y+#ppt_h*1.125000"/>
                                          </p:val>
                                        </p:tav>
                                        <p:tav tm="100000">
                                          <p:val>
                                            <p:strVal val="#ppt_y"/>
                                          </p:val>
                                        </p:tav>
                                      </p:tavLst>
                                    </p:anim>
                                    <p:animEffect transition="in" filter="wipe(up)">
                                      <p:cBhvr>
                                        <p:cTn id="14" dur="1000"/>
                                        <p:tgtEl>
                                          <p:spTgt spid="4">
                                            <p:graphicEl>
                                              <a:dgm id="{501E39BD-DB5B-4377-B255-ABBFE5B487B8}"/>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4">
                                            <p:graphicEl>
                                              <a:dgm id="{7C9E8A44-624E-4FF4-89DB-35C85D7D63A2}"/>
                                            </p:graphicEl>
                                          </p:spTgt>
                                        </p:tgtEl>
                                        <p:attrNameLst>
                                          <p:attrName>style.visibility</p:attrName>
                                        </p:attrNameLst>
                                      </p:cBhvr>
                                      <p:to>
                                        <p:strVal val="visible"/>
                                      </p:to>
                                    </p:set>
                                    <p:anim calcmode="lin" valueType="num">
                                      <p:cBhvr>
                                        <p:cTn id="19" dur="1000" fill="hold"/>
                                        <p:tgtEl>
                                          <p:spTgt spid="4">
                                            <p:graphicEl>
                                              <a:dgm id="{7C9E8A44-624E-4FF4-89DB-35C85D7D63A2}"/>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7C9E8A44-624E-4FF4-89DB-35C85D7D63A2}"/>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7C9E8A44-624E-4FF4-89DB-35C85D7D63A2}"/>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7C9E8A44-624E-4FF4-89DB-35C85D7D63A2}"/>
                                            </p:graphic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
                                            <p:graphicEl>
                                              <a:dgm id="{BDCC0456-6034-485E-B8DA-4DC206B3E039}"/>
                                            </p:graphicEl>
                                          </p:spTgt>
                                        </p:tgtEl>
                                        <p:attrNameLst>
                                          <p:attrName>style.visibility</p:attrName>
                                        </p:attrNameLst>
                                      </p:cBhvr>
                                      <p:to>
                                        <p:strVal val="visible"/>
                                      </p:to>
                                    </p:set>
                                    <p:anim calcmode="lin" valueType="num">
                                      <p:cBhvr additive="base">
                                        <p:cTn id="25" dur="1000"/>
                                        <p:tgtEl>
                                          <p:spTgt spid="4">
                                            <p:graphicEl>
                                              <a:dgm id="{BDCC0456-6034-485E-B8DA-4DC206B3E039}"/>
                                            </p:graphicEl>
                                          </p:spTgt>
                                        </p:tgtEl>
                                        <p:attrNameLst>
                                          <p:attrName>ppt_y</p:attrName>
                                        </p:attrNameLst>
                                      </p:cBhvr>
                                      <p:tavLst>
                                        <p:tav tm="0">
                                          <p:val>
                                            <p:strVal val="#ppt_y+#ppt_h*1.125000"/>
                                          </p:val>
                                        </p:tav>
                                        <p:tav tm="100000">
                                          <p:val>
                                            <p:strVal val="#ppt_y"/>
                                          </p:val>
                                        </p:tav>
                                      </p:tavLst>
                                    </p:anim>
                                    <p:animEffect transition="in" filter="wipe(up)">
                                      <p:cBhvr>
                                        <p:cTn id="26" dur="1000"/>
                                        <p:tgtEl>
                                          <p:spTgt spid="4">
                                            <p:graphicEl>
                                              <a:dgm id="{BDCC0456-6034-485E-B8DA-4DC206B3E03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4">
                                            <p:graphicEl>
                                              <a:dgm id="{762E8953-8565-4C98-895F-DA4FCE740FF0}"/>
                                            </p:graphicEl>
                                          </p:spTgt>
                                        </p:tgtEl>
                                        <p:attrNameLst>
                                          <p:attrName>style.visibility</p:attrName>
                                        </p:attrNameLst>
                                      </p:cBhvr>
                                      <p:to>
                                        <p:strVal val="visible"/>
                                      </p:to>
                                    </p:set>
                                    <p:anim calcmode="lin" valueType="num">
                                      <p:cBhvr>
                                        <p:cTn id="31" dur="1000" fill="hold"/>
                                        <p:tgtEl>
                                          <p:spTgt spid="4">
                                            <p:graphicEl>
                                              <a:dgm id="{762E8953-8565-4C98-895F-DA4FCE740FF0}"/>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762E8953-8565-4C98-895F-DA4FCE740FF0}"/>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762E8953-8565-4C98-895F-DA4FCE740FF0}"/>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762E8953-8565-4C98-895F-DA4FCE740FF0}"/>
                                            </p:graphic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4">
                                            <p:graphicEl>
                                              <a:dgm id="{E3B9F291-94A3-427A-B809-7ABA8DDF752C}"/>
                                            </p:graphicEl>
                                          </p:spTgt>
                                        </p:tgtEl>
                                        <p:attrNameLst>
                                          <p:attrName>style.visibility</p:attrName>
                                        </p:attrNameLst>
                                      </p:cBhvr>
                                      <p:to>
                                        <p:strVal val="visible"/>
                                      </p:to>
                                    </p:set>
                                    <p:anim calcmode="lin" valueType="num">
                                      <p:cBhvr additive="base">
                                        <p:cTn id="37" dur="1000"/>
                                        <p:tgtEl>
                                          <p:spTgt spid="4">
                                            <p:graphicEl>
                                              <a:dgm id="{E3B9F291-94A3-427A-B809-7ABA8DDF752C}"/>
                                            </p:graphicEl>
                                          </p:spTgt>
                                        </p:tgtEl>
                                        <p:attrNameLst>
                                          <p:attrName>ppt_y</p:attrName>
                                        </p:attrNameLst>
                                      </p:cBhvr>
                                      <p:tavLst>
                                        <p:tav tm="0">
                                          <p:val>
                                            <p:strVal val="#ppt_y+#ppt_h*1.125000"/>
                                          </p:val>
                                        </p:tav>
                                        <p:tav tm="100000">
                                          <p:val>
                                            <p:strVal val="#ppt_y"/>
                                          </p:val>
                                        </p:tav>
                                      </p:tavLst>
                                    </p:anim>
                                    <p:animEffect transition="in" filter="wipe(up)">
                                      <p:cBhvr>
                                        <p:cTn id="38" dur="1000"/>
                                        <p:tgtEl>
                                          <p:spTgt spid="4">
                                            <p:graphicEl>
                                              <a:dgm id="{E3B9F291-94A3-427A-B809-7ABA8DDF752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4">
                                            <p:graphicEl>
                                              <a:dgm id="{E9D72F99-B28D-48BF-A607-D31CF6F8FC70}"/>
                                            </p:graphicEl>
                                          </p:spTgt>
                                        </p:tgtEl>
                                        <p:attrNameLst>
                                          <p:attrName>style.visibility</p:attrName>
                                        </p:attrNameLst>
                                      </p:cBhvr>
                                      <p:to>
                                        <p:strVal val="visible"/>
                                      </p:to>
                                    </p:set>
                                    <p:anim calcmode="lin" valueType="num">
                                      <p:cBhvr>
                                        <p:cTn id="43" dur="1000" fill="hold"/>
                                        <p:tgtEl>
                                          <p:spTgt spid="4">
                                            <p:graphicEl>
                                              <a:dgm id="{E9D72F99-B28D-48BF-A607-D31CF6F8FC70}"/>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E9D72F99-B28D-48BF-A607-D31CF6F8FC70}"/>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E9D72F99-B28D-48BF-A607-D31CF6F8FC70}"/>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E9D72F99-B28D-48BF-A607-D31CF6F8FC70}"/>
                                            </p:graphicEl>
                                          </p:spTgt>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
                                            <p:graphicEl>
                                              <a:dgm id="{F7996E4F-114B-4E1F-BFB4-9DFD3DC38A79}"/>
                                            </p:graphicEl>
                                          </p:spTgt>
                                        </p:tgtEl>
                                        <p:attrNameLst>
                                          <p:attrName>style.visibility</p:attrName>
                                        </p:attrNameLst>
                                      </p:cBhvr>
                                      <p:to>
                                        <p:strVal val="visible"/>
                                      </p:to>
                                    </p:set>
                                    <p:anim calcmode="lin" valueType="num">
                                      <p:cBhvr additive="base">
                                        <p:cTn id="49" dur="1000"/>
                                        <p:tgtEl>
                                          <p:spTgt spid="4">
                                            <p:graphicEl>
                                              <a:dgm id="{F7996E4F-114B-4E1F-BFB4-9DFD3DC38A79}"/>
                                            </p:graphicEl>
                                          </p:spTgt>
                                        </p:tgtEl>
                                        <p:attrNameLst>
                                          <p:attrName>ppt_y</p:attrName>
                                        </p:attrNameLst>
                                      </p:cBhvr>
                                      <p:tavLst>
                                        <p:tav tm="0">
                                          <p:val>
                                            <p:strVal val="#ppt_y+#ppt_h*1.125000"/>
                                          </p:val>
                                        </p:tav>
                                        <p:tav tm="100000">
                                          <p:val>
                                            <p:strVal val="#ppt_y"/>
                                          </p:val>
                                        </p:tav>
                                      </p:tavLst>
                                    </p:anim>
                                    <p:animEffect transition="in" filter="wipe(up)">
                                      <p:cBhvr>
                                        <p:cTn id="50" dur="1000"/>
                                        <p:tgtEl>
                                          <p:spTgt spid="4">
                                            <p:graphicEl>
                                              <a:dgm id="{F7996E4F-114B-4E1F-BFB4-9DFD3DC38A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10" name="TextBox 9"/>
          <p:cNvSpPr txBox="1"/>
          <p:nvPr/>
        </p:nvSpPr>
        <p:spPr>
          <a:xfrm>
            <a:off x="609600" y="609600"/>
            <a:ext cx="7772400" cy="3108543"/>
          </a:xfrm>
          <a:prstGeom prst="rect">
            <a:avLst/>
          </a:prstGeom>
          <a:noFill/>
        </p:spPr>
        <p:txBody>
          <a:bodyPr wrap="square" rtlCol="0">
            <a:spAutoFit/>
          </a:bodyPr>
          <a:lstStyle/>
          <a:p>
            <a:r>
              <a:rPr lang="en-US" sz="2800" i="1" dirty="0" smtClean="0">
                <a:solidFill>
                  <a:srgbClr val="C00000"/>
                </a:solidFill>
                <a:effectLst>
                  <a:outerShdw blurRad="38100" dist="38100" dir="2700000" algn="tl">
                    <a:srgbClr val="000000">
                      <a:alpha val="43137"/>
                    </a:srgbClr>
                  </a:outerShdw>
                </a:effectLst>
              </a:rPr>
              <a:t>To help with our current projects, please make your tax deductible donation today from our website:</a:t>
            </a:r>
            <a:endParaRPr lang="en-US" sz="2800" i="1" dirty="0">
              <a:solidFill>
                <a:srgbClr val="C00000"/>
              </a:solidFill>
              <a:effectLst>
                <a:outerShdw blurRad="38100" dist="38100" dir="2700000" algn="tl">
                  <a:srgbClr val="000000">
                    <a:alpha val="43137"/>
                  </a:srgbClr>
                </a:outerShdw>
              </a:effectLst>
            </a:endParaRPr>
          </a:p>
          <a:p>
            <a:pPr algn="ctr"/>
            <a:r>
              <a:rPr lang="en-US" sz="2800" i="1" dirty="0" smtClean="0">
                <a:solidFill>
                  <a:srgbClr val="C00000"/>
                </a:solidFill>
                <a:effectLst>
                  <a:outerShdw blurRad="38100" dist="38100" dir="2700000" algn="tl">
                    <a:srgbClr val="000000">
                      <a:alpha val="43137"/>
                    </a:srgbClr>
                  </a:outerShdw>
                </a:effectLst>
                <a:hlinkClick r:id="rId4"/>
              </a:rPr>
              <a:t>http://www.gaomin.org</a:t>
            </a:r>
            <a:endParaRPr lang="en-US" sz="2800" i="1" dirty="0" smtClean="0">
              <a:solidFill>
                <a:srgbClr val="C00000"/>
              </a:solidFill>
              <a:effectLst>
                <a:outerShdw blurRad="38100" dist="38100" dir="2700000" algn="tl">
                  <a:srgbClr val="000000">
                    <a:alpha val="43137"/>
                  </a:srgbClr>
                </a:outerShdw>
              </a:effectLst>
            </a:endParaRPr>
          </a:p>
          <a:p>
            <a:pPr algn="ctr"/>
            <a:endParaRPr lang="en-US" sz="2800" i="1" dirty="0">
              <a:solidFill>
                <a:srgbClr val="C00000"/>
              </a:solidFill>
              <a:effectLst>
                <a:outerShdw blurRad="38100" dist="38100" dir="2700000" algn="tl">
                  <a:srgbClr val="000000">
                    <a:alpha val="43137"/>
                  </a:srgbClr>
                </a:outerShdw>
              </a:effectLst>
            </a:endParaRPr>
          </a:p>
          <a:p>
            <a:pPr algn="ctr"/>
            <a:r>
              <a:rPr lang="en-US" sz="2800" i="1" dirty="0" smtClean="0">
                <a:solidFill>
                  <a:srgbClr val="C00000"/>
                </a:solidFill>
                <a:effectLst>
                  <a:outerShdw blurRad="38100" dist="38100" dir="2700000" algn="tl">
                    <a:srgbClr val="000000">
                      <a:alpha val="43137"/>
                    </a:srgbClr>
                  </a:outerShdw>
                </a:effectLst>
              </a:rPr>
              <a:t>Or text </a:t>
            </a:r>
            <a:r>
              <a:rPr lang="en-US" sz="2800" i="1" dirty="0" err="1" smtClean="0">
                <a:solidFill>
                  <a:srgbClr val="C00000"/>
                </a:solidFill>
                <a:effectLst>
                  <a:outerShdw blurRad="38100" dist="38100" dir="2700000" algn="tl">
                    <a:srgbClr val="000000">
                      <a:alpha val="43137"/>
                    </a:srgbClr>
                  </a:outerShdw>
                </a:effectLst>
              </a:rPr>
              <a:t>gaoministry</a:t>
            </a:r>
            <a:r>
              <a:rPr lang="en-US" sz="2800" i="1" dirty="0" smtClean="0">
                <a:solidFill>
                  <a:srgbClr val="C00000"/>
                </a:solidFill>
                <a:effectLst>
                  <a:outerShdw blurRad="38100" dist="38100" dir="2700000" algn="tl">
                    <a:srgbClr val="000000">
                      <a:alpha val="43137"/>
                    </a:srgbClr>
                  </a:outerShdw>
                </a:effectLst>
              </a:rPr>
              <a:t> to 41444 </a:t>
            </a:r>
          </a:p>
          <a:p>
            <a:pPr algn="ctr"/>
            <a:r>
              <a:rPr lang="en-US" sz="2800" i="1" dirty="0" smtClean="0">
                <a:solidFill>
                  <a:srgbClr val="C00000"/>
                </a:solidFill>
                <a:effectLst>
                  <a:outerShdw blurRad="38100" dist="38100" dir="2700000" algn="tl">
                    <a:srgbClr val="000000">
                      <a:alpha val="43137"/>
                    </a:srgbClr>
                  </a:outerShdw>
                </a:effectLst>
              </a:rPr>
              <a:t>to receive donation instructions</a:t>
            </a:r>
          </a:p>
          <a:p>
            <a:pPr algn="ctr"/>
            <a:r>
              <a:rPr lang="en-US" sz="2800" i="1" dirty="0" smtClean="0">
                <a:solidFill>
                  <a:srgbClr val="C00000"/>
                </a:solidFill>
                <a:effectLst>
                  <a:outerShdw blurRad="38100" dist="38100" dir="2700000" algn="tl">
                    <a:srgbClr val="000000">
                      <a:alpha val="43137"/>
                    </a:srgbClr>
                  </a:outerShdw>
                </a:effectLst>
              </a:rPr>
              <a:t>Current project is:</a:t>
            </a:r>
            <a:endParaRPr lang="en-US" sz="2800" i="1" dirty="0">
              <a:solidFill>
                <a:srgbClr val="C0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3886200"/>
            <a:ext cx="1752600" cy="2738438"/>
          </a:xfrm>
          <a:prstGeom prst="rect">
            <a:avLst/>
          </a:prstGeom>
        </p:spPr>
      </p:pic>
    </p:spTree>
    <p:extLst>
      <p:ext uri="{BB962C8B-B14F-4D97-AF65-F5344CB8AC3E}">
        <p14:creationId xmlns:p14="http://schemas.microsoft.com/office/powerpoint/2010/main" val="9040205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0" y="0"/>
            <a:ext cx="4572000" cy="6858000"/>
          </a:xfrm>
          <a:prstGeom prst="rect">
            <a:avLst/>
          </a:prstGeom>
          <a:blipFill dpi="0" rotWithShape="1">
            <a:blip r:embed="rId3" cstate="print">
              <a:alphaModFix amt="10000"/>
            </a:blip>
            <a:srcRect/>
            <a:tile tx="0" ty="0" sx="100000" sy="10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descr="2691994146_da99989fb6_b.jpg"/>
          <p:cNvPicPr>
            <a:picLocks noChangeAspect="1"/>
          </p:cNvPicPr>
          <p:nvPr/>
        </p:nvPicPr>
        <p:blipFill>
          <a:blip r:embed="rId4" cstate="print"/>
          <a:srcRect/>
          <a:stretch>
            <a:fillRect/>
          </a:stretch>
        </p:blipFill>
        <p:spPr>
          <a:xfrm>
            <a:off x="0" y="0"/>
            <a:ext cx="4572000" cy="6858000"/>
          </a:xfrm>
          <a:prstGeom prst="rect">
            <a:avLst/>
          </a:prstGeom>
          <a:noFill/>
          <a:ln>
            <a:noFill/>
          </a:ln>
        </p:spPr>
      </p:pic>
      <p:sp>
        <p:nvSpPr>
          <p:cNvPr id="15" name="TextBox 14"/>
          <p:cNvSpPr txBox="1"/>
          <p:nvPr/>
        </p:nvSpPr>
        <p:spPr>
          <a:xfrm>
            <a:off x="228600" y="4495800"/>
            <a:ext cx="4114800" cy="646331"/>
          </a:xfrm>
          <a:prstGeom prst="rect">
            <a:avLst/>
          </a:prstGeom>
          <a:noFill/>
        </p:spPr>
        <p:txBody>
          <a:bodyPr wrap="square" rtlCol="0">
            <a:spAutoFit/>
          </a:bodyPr>
          <a:lstStyle/>
          <a:p>
            <a:pPr algn="r">
              <a:lnSpc>
                <a:spcPct val="90000"/>
              </a:lnSpc>
            </a:pPr>
            <a:r>
              <a:rPr lang="en-US" sz="4000" b="1" dirty="0" smtClean="0">
                <a:solidFill>
                  <a:prstClr val="white"/>
                </a:solidFill>
                <a:latin typeface="Tw Cen MT" pitchFamily="34" charset="0"/>
                <a:cs typeface="Arial" pitchFamily="34" charset="0"/>
              </a:rPr>
              <a:t>Thank You!</a:t>
            </a:r>
            <a:endParaRPr lang="en-US" sz="4000" b="1" dirty="0">
              <a:solidFill>
                <a:prstClr val="white"/>
              </a:solidFill>
              <a:latin typeface="Tw Cen MT" pitchFamily="34" charset="0"/>
              <a:cs typeface="Arial" pitchFamily="34" charset="0"/>
            </a:endParaRPr>
          </a:p>
        </p:txBody>
      </p:sp>
      <p:sp>
        <p:nvSpPr>
          <p:cNvPr id="21" name="TextBox 20"/>
          <p:cNvSpPr txBox="1"/>
          <p:nvPr/>
        </p:nvSpPr>
        <p:spPr>
          <a:xfrm>
            <a:off x="4953000" y="990600"/>
            <a:ext cx="3657600" cy="4216539"/>
          </a:xfrm>
          <a:prstGeom prst="rect">
            <a:avLst/>
          </a:prstGeom>
          <a:noFill/>
        </p:spPr>
        <p:txBody>
          <a:bodyPr wrap="square" rtlCol="0">
            <a:spAutoFit/>
          </a:bodyPr>
          <a:lstStyle/>
          <a:p>
            <a:r>
              <a:rPr lang="en-US" sz="2800" dirty="0" smtClean="0"/>
              <a:t>Eph 3:20-21</a:t>
            </a:r>
          </a:p>
          <a:p>
            <a:endParaRPr lang="en-US" sz="2400" dirty="0" smtClean="0"/>
          </a:p>
          <a:p>
            <a:r>
              <a:rPr lang="en-US" sz="2400" i="1" dirty="0" smtClean="0"/>
              <a:t>“Now to Him who is able to do far more abundantly beyond all that we ask or think, according to the power that works within us, to Him be the glory in the church and in Christ Jesus to all generations forever and ever. Amen.”</a:t>
            </a:r>
            <a:endParaRPr lang="en-US" sz="24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2000"/>
                                        <p:tgtEl>
                                          <p:spTgt spid="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lide(fromLeft)">
                                      <p:cBhvr>
                                        <p:cTn id="10" dur="2000"/>
                                        <p:tgtEl>
                                          <p:spTgt spid="16"/>
                                        </p:tgtEl>
                                      </p:cBhvr>
                                    </p:animEffect>
                                  </p:childTnLst>
                                </p:cTn>
                              </p:par>
                              <p:par>
                                <p:cTn id="11" presetID="42" presetClass="entr" presetSubtype="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000">
              <a:schemeClr val="tx1">
                <a:lumMod val="95000"/>
                <a:lumOff val="5000"/>
              </a:schemeClr>
            </a:gs>
            <a:gs pos="65000">
              <a:schemeClr val="tx1">
                <a:lumMod val="95000"/>
                <a:lumOff val="5000"/>
              </a:schemeClr>
            </a:gs>
            <a:gs pos="100000">
              <a:schemeClr val="tx1">
                <a:lumMod val="75000"/>
                <a:lumOff val="25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04800" y="609600"/>
            <a:ext cx="8444086" cy="478592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75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Grace</a:t>
            </a:r>
          </a:p>
          <a:p>
            <a:pPr algn="ctr"/>
            <a:r>
              <a:rPr lang="en-US" sz="7500" b="1" u="sng"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Armenian</a:t>
            </a:r>
          </a:p>
          <a:p>
            <a:pPr algn="ctr"/>
            <a:r>
              <a:rPr lang="en-US" sz="75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Outreach</a:t>
            </a:r>
          </a:p>
          <a:p>
            <a:pPr algn="ctr"/>
            <a:endParaRPr lang="en-US" sz="40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ndParaRPr>
          </a:p>
          <a:p>
            <a:pPr algn="ctr"/>
            <a:r>
              <a:rPr lang="en-US" sz="40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Book Translation Ministry</a:t>
            </a:r>
            <a:endParaRPr lang="en-US" sz="4000" b="1" spc="200" dirty="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1">
                <a:lumMod val="95000"/>
              </a:schemeClr>
            </a:gs>
            <a:gs pos="99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2691196551_6da7111c35_b.jpg"/>
          <p:cNvPicPr>
            <a:picLocks noChangeAspect="1"/>
          </p:cNvPicPr>
          <p:nvPr/>
        </p:nvPicPr>
        <p:blipFill>
          <a:blip r:embed="rId3" cstate="print"/>
          <a:srcRect/>
          <a:stretch>
            <a:fillRect/>
          </a:stretch>
        </p:blipFill>
        <p:spPr>
          <a:xfrm>
            <a:off x="0" y="0"/>
            <a:ext cx="9144000" cy="2895600"/>
          </a:xfrm>
          <a:prstGeom prst="rect">
            <a:avLst/>
          </a:prstGeom>
          <a:effectLst>
            <a:reflection blurRad="6350" stA="50000" endA="300" endPos="55000" dir="5400000" sy="-100000" algn="bl" rotWithShape="0"/>
          </a:effectLst>
        </p:spPr>
      </p:pic>
      <p:sp>
        <p:nvSpPr>
          <p:cNvPr id="7" name="TextBox 6"/>
          <p:cNvSpPr txBox="1"/>
          <p:nvPr/>
        </p:nvSpPr>
        <p:spPr>
          <a:xfrm>
            <a:off x="1600200" y="2402775"/>
            <a:ext cx="7020617" cy="738664"/>
          </a:xfrm>
          <a:prstGeom prst="rect">
            <a:avLst/>
          </a:prstGeom>
          <a:noFill/>
        </p:spPr>
        <p:txBody>
          <a:bodyPr wrap="square" rtlCol="0">
            <a:spAutoFit/>
          </a:bodyPr>
          <a:lstStyle/>
          <a:p>
            <a:pPr algn="r"/>
            <a:r>
              <a:rPr lang="en-US" sz="4200" spc="100" dirty="0" smtClean="0">
                <a:solidFill>
                  <a:prstClr val="white">
                    <a:alpha val="88000"/>
                  </a:prstClr>
                </a:solidFill>
                <a:effectLst>
                  <a:reflection blurRad="6350" stA="60000" endA="900" endPos="58000" dir="5400000" sy="-100000" algn="bl" rotWithShape="0"/>
                </a:effectLst>
                <a:latin typeface="Impact" pitchFamily="34" charset="0"/>
              </a:rPr>
              <a:t>Articles of Incorporation</a:t>
            </a:r>
            <a:endParaRPr lang="en-US" sz="4200" spc="100" dirty="0">
              <a:solidFill>
                <a:prstClr val="white">
                  <a:alpha val="88000"/>
                </a:prstClr>
              </a:solidFill>
              <a:effectLst>
                <a:reflection blurRad="6350" stA="60000" endA="900" endPos="58000" dir="5400000" sy="-100000" algn="bl" rotWithShape="0"/>
              </a:effectLst>
              <a:latin typeface="Impact" pitchFamily="34" charset="0"/>
            </a:endParaRPr>
          </a:p>
        </p:txBody>
      </p:sp>
      <p:sp>
        <p:nvSpPr>
          <p:cNvPr id="4" name="TextBox 3"/>
          <p:cNvSpPr txBox="1"/>
          <p:nvPr/>
        </p:nvSpPr>
        <p:spPr>
          <a:xfrm>
            <a:off x="457200" y="3352800"/>
            <a:ext cx="8305800" cy="2246769"/>
          </a:xfrm>
          <a:prstGeom prst="rect">
            <a:avLst/>
          </a:prstGeom>
          <a:noFill/>
        </p:spPr>
        <p:txBody>
          <a:bodyPr wrap="square" rtlCol="0">
            <a:spAutoFit/>
          </a:bodyPr>
          <a:lstStyle/>
          <a:p>
            <a:r>
              <a:rPr lang="en-US" sz="2800" b="1" dirty="0" smtClean="0"/>
              <a:t>We are:</a:t>
            </a:r>
          </a:p>
          <a:p>
            <a:endParaRPr lang="en-US" sz="2800" b="1" dirty="0" smtClean="0"/>
          </a:p>
          <a:p>
            <a:r>
              <a:rPr lang="en-US" sz="2800" b="1" dirty="0" smtClean="0"/>
              <a:t>..filed as a 501 c3 non-profit org. as of Dec 2009.</a:t>
            </a:r>
          </a:p>
          <a:p>
            <a:r>
              <a:rPr lang="en-US" sz="2800" b="1" dirty="0" smtClean="0"/>
              <a:t>..not affiliated with Grace Church or any of its ministries.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1">
                <a:lumMod val="95000"/>
              </a:schemeClr>
            </a:gs>
            <a:gs pos="99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2691196551_6da7111c35_b.jpg"/>
          <p:cNvPicPr>
            <a:picLocks noChangeAspect="1"/>
          </p:cNvPicPr>
          <p:nvPr/>
        </p:nvPicPr>
        <p:blipFill>
          <a:blip r:embed="rId3" cstate="print"/>
          <a:srcRect/>
          <a:stretch>
            <a:fillRect/>
          </a:stretch>
        </p:blipFill>
        <p:spPr>
          <a:xfrm>
            <a:off x="0" y="0"/>
            <a:ext cx="9144000" cy="2895600"/>
          </a:xfrm>
          <a:prstGeom prst="rect">
            <a:avLst/>
          </a:prstGeom>
          <a:effectLst>
            <a:reflection blurRad="6350" stA="50000" endA="300" endPos="55000" dir="5400000" sy="-100000" algn="bl" rotWithShape="0"/>
          </a:effectLst>
        </p:spPr>
      </p:pic>
      <p:sp>
        <p:nvSpPr>
          <p:cNvPr id="7" name="TextBox 6"/>
          <p:cNvSpPr txBox="1"/>
          <p:nvPr/>
        </p:nvSpPr>
        <p:spPr>
          <a:xfrm>
            <a:off x="914400" y="2402775"/>
            <a:ext cx="7706417" cy="738664"/>
          </a:xfrm>
          <a:prstGeom prst="rect">
            <a:avLst/>
          </a:prstGeom>
          <a:noFill/>
        </p:spPr>
        <p:txBody>
          <a:bodyPr wrap="square" rtlCol="0">
            <a:spAutoFit/>
          </a:bodyPr>
          <a:lstStyle/>
          <a:p>
            <a:pPr algn="r"/>
            <a:r>
              <a:rPr lang="en-US" sz="4200" spc="100" dirty="0" smtClean="0">
                <a:solidFill>
                  <a:prstClr val="white">
                    <a:alpha val="88000"/>
                  </a:prstClr>
                </a:solidFill>
                <a:effectLst>
                  <a:reflection blurRad="6350" stA="60000" endA="900" endPos="58000" dir="5400000" sy="-100000" algn="bl" rotWithShape="0"/>
                </a:effectLst>
                <a:latin typeface="Impact" pitchFamily="34" charset="0"/>
              </a:rPr>
              <a:t>Articles of Incorporation part 2</a:t>
            </a:r>
            <a:endParaRPr lang="en-US" sz="4200" spc="100" dirty="0">
              <a:solidFill>
                <a:prstClr val="white">
                  <a:alpha val="88000"/>
                </a:prstClr>
              </a:solidFill>
              <a:effectLst>
                <a:reflection blurRad="6350" stA="60000" endA="900" endPos="58000" dir="5400000" sy="-100000" algn="bl" rotWithShape="0"/>
              </a:effectLst>
              <a:latin typeface="Impact" pitchFamily="34" charset="0"/>
            </a:endParaRPr>
          </a:p>
        </p:txBody>
      </p:sp>
      <p:sp>
        <p:nvSpPr>
          <p:cNvPr id="4" name="TextBox 3"/>
          <p:cNvSpPr txBox="1"/>
          <p:nvPr/>
        </p:nvSpPr>
        <p:spPr>
          <a:xfrm>
            <a:off x="457200" y="3352800"/>
            <a:ext cx="8305800" cy="3877985"/>
          </a:xfrm>
          <a:prstGeom prst="rect">
            <a:avLst/>
          </a:prstGeom>
          <a:noFill/>
        </p:spPr>
        <p:txBody>
          <a:bodyPr wrap="square" rtlCol="0">
            <a:spAutoFit/>
          </a:bodyPr>
          <a:lstStyle/>
          <a:p>
            <a:r>
              <a:rPr lang="en-US" sz="2800" b="1" dirty="0" smtClean="0"/>
              <a:t>Purpose was initially:</a:t>
            </a:r>
          </a:p>
          <a:p>
            <a:r>
              <a:rPr lang="en-US" sz="2400" b="1" dirty="0" smtClean="0"/>
              <a:t>…to produce Protestant Evangelical literature in the </a:t>
            </a:r>
            <a:r>
              <a:rPr lang="en-US" sz="2400" b="1" u="sng" dirty="0" smtClean="0"/>
              <a:t>Armenian</a:t>
            </a:r>
            <a:r>
              <a:rPr lang="en-US" sz="2400" b="1" dirty="0" smtClean="0"/>
              <a:t> language and function as a Christian apologetics ministry.</a:t>
            </a:r>
          </a:p>
          <a:p>
            <a:endParaRPr lang="en-US" sz="2800" b="1" dirty="0" smtClean="0"/>
          </a:p>
          <a:p>
            <a:r>
              <a:rPr lang="en-US" sz="2800" b="1" dirty="0" smtClean="0"/>
              <a:t>Now is:</a:t>
            </a:r>
          </a:p>
          <a:p>
            <a:r>
              <a:rPr lang="en-US" sz="2400" b="1" dirty="0" smtClean="0"/>
              <a:t>…to produce Protestant Evangelical literature in </a:t>
            </a:r>
            <a:r>
              <a:rPr lang="en-US" sz="2400" b="1" u="sng" dirty="0" smtClean="0"/>
              <a:t>foreign</a:t>
            </a:r>
            <a:r>
              <a:rPr lang="en-US" sz="2400" b="1" dirty="0" smtClean="0"/>
              <a:t> languages and function as a Christian apologetics ministry.</a:t>
            </a:r>
          </a:p>
          <a:p>
            <a:r>
              <a:rPr lang="en-US" sz="2400" b="1" dirty="0" smtClean="0"/>
              <a:t>(Farsi translation work has been included so far)</a:t>
            </a:r>
          </a:p>
          <a:p>
            <a:endParaRPr lang="en-US" sz="2400" b="1" dirty="0" smtClean="0"/>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1" name="Rectangle 20"/>
          <p:cNvSpPr/>
          <p:nvPr/>
        </p:nvSpPr>
        <p:spPr>
          <a:xfrm>
            <a:off x="6099464" y="2438400"/>
            <a:ext cx="2667000" cy="42672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r>
              <a:rPr lang="en-US" sz="1600" dirty="0" smtClean="0">
                <a:solidFill>
                  <a:prstClr val="white">
                    <a:lumMod val="50000"/>
                  </a:prstClr>
                </a:solidFill>
                <a:latin typeface="Gill Sans MT" pitchFamily="34" charset="0"/>
              </a:rPr>
              <a:t>The book is published by GAO ministries.  It can be handed out to individuals, churches, </a:t>
            </a:r>
            <a:r>
              <a:rPr lang="en-US" sz="1600" dirty="0" err="1" smtClean="0">
                <a:solidFill>
                  <a:prstClr val="white">
                    <a:lumMod val="50000"/>
                  </a:prstClr>
                </a:solidFill>
                <a:latin typeface="Gill Sans MT" pitchFamily="34" charset="0"/>
              </a:rPr>
              <a:t>para</a:t>
            </a:r>
            <a:r>
              <a:rPr lang="en-US" sz="1600" dirty="0" smtClean="0">
                <a:solidFill>
                  <a:prstClr val="white">
                    <a:lumMod val="50000"/>
                  </a:prstClr>
                </a:solidFill>
                <a:latin typeface="Gill Sans MT" pitchFamily="34" charset="0"/>
              </a:rPr>
              <a:t>-church organizations or other outreach ministries.  It is to go into the hand of a person who’s native tongue is the translated language.  It can be a Christian or a non-Christian depending on the book.</a:t>
            </a:r>
          </a:p>
          <a:p>
            <a:endParaRPr lang="en-US" sz="1600" dirty="0" smtClean="0">
              <a:solidFill>
                <a:prstClr val="white">
                  <a:lumMod val="50000"/>
                </a:prstClr>
              </a:solidFill>
              <a:latin typeface="Gill Sans MT" pitchFamily="34" charset="0"/>
            </a:endParaRPr>
          </a:p>
          <a:p>
            <a:r>
              <a:rPr lang="en-US" sz="1600" dirty="0" smtClean="0">
                <a:solidFill>
                  <a:prstClr val="white">
                    <a:lumMod val="50000"/>
                  </a:prstClr>
                </a:solidFill>
                <a:latin typeface="Gill Sans MT" pitchFamily="34" charset="0"/>
              </a:rPr>
              <a:t>From start to end for a 300 pg book, it takes 1-2 yrs to translate with our current resources.</a:t>
            </a:r>
          </a:p>
          <a:p>
            <a:pPr marL="342900" indent="-342900"/>
            <a:endParaRPr lang="en-US" sz="1600" b="1" dirty="0">
              <a:solidFill>
                <a:prstClr val="white">
                  <a:lumMod val="50000"/>
                </a:prstClr>
              </a:solidFill>
              <a:latin typeface="Gill Sans MT" pitchFamily="34" charset="0"/>
            </a:endParaRPr>
          </a:p>
        </p:txBody>
      </p:sp>
      <p:sp>
        <p:nvSpPr>
          <p:cNvPr id="22" name="Rectangle 21"/>
          <p:cNvSpPr/>
          <p:nvPr/>
        </p:nvSpPr>
        <p:spPr>
          <a:xfrm>
            <a:off x="3203864" y="2438400"/>
            <a:ext cx="2701636"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r>
              <a:rPr lang="en-US" sz="1600" dirty="0" smtClean="0">
                <a:solidFill>
                  <a:prstClr val="white">
                    <a:lumMod val="50000"/>
                  </a:prstClr>
                </a:solidFill>
                <a:latin typeface="Gill Sans MT" pitchFamily="34" charset="0"/>
              </a:rPr>
              <a:t>Once the book translation is completed, the layout of each page is designed.  We try to mimic the original book as much as possible.  The layout work is tasked by qualified personnel apart from the translator although the translator forms the first layout.  A layout completion deadline is also set.</a:t>
            </a:r>
          </a:p>
          <a:p>
            <a:endParaRPr lang="en-US" sz="1600" dirty="0" smtClean="0">
              <a:solidFill>
                <a:prstClr val="white">
                  <a:lumMod val="50000"/>
                </a:prstClr>
              </a:solidFill>
              <a:latin typeface="Gill Sans MT" pitchFamily="34" charset="0"/>
            </a:endParaRPr>
          </a:p>
          <a:p>
            <a:r>
              <a:rPr lang="en-US" sz="1600" dirty="0" smtClean="0">
                <a:solidFill>
                  <a:prstClr val="white">
                    <a:lumMod val="50000"/>
                  </a:prstClr>
                </a:solidFill>
                <a:latin typeface="Gill Sans MT" pitchFamily="34" charset="0"/>
              </a:rPr>
              <a:t>When the layout is completed, it goes to the printers, a foreign or domestic printer.</a:t>
            </a:r>
          </a:p>
          <a:p>
            <a:endParaRPr lang="en-US" sz="1600" dirty="0">
              <a:solidFill>
                <a:prstClr val="white">
                  <a:lumMod val="50000"/>
                </a:prstClr>
              </a:solidFill>
              <a:latin typeface="Gill Sans MT" pitchFamily="34" charset="0"/>
            </a:endParaRPr>
          </a:p>
        </p:txBody>
      </p:sp>
      <p:sp>
        <p:nvSpPr>
          <p:cNvPr id="23" name="Rectangle 22"/>
          <p:cNvSpPr/>
          <p:nvPr/>
        </p:nvSpPr>
        <p:spPr>
          <a:xfrm>
            <a:off x="428007" y="24384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r>
              <a:rPr lang="en-US" sz="1600" dirty="0" smtClean="0">
                <a:solidFill>
                  <a:prstClr val="white">
                    <a:lumMod val="50000"/>
                  </a:prstClr>
                </a:solidFill>
                <a:latin typeface="Gill Sans MT" pitchFamily="34" charset="0"/>
              </a:rPr>
              <a:t>A trustworthy translator(s) is tasked with a book translation.  He/she starts the project from its table of contents through the last page.  An agreement is formed with the translator(s) for compensation and with a deadline to complete the work.  As the chapters are completed the work is editing/reviewed by qualified personnel apart from the translator.</a:t>
            </a:r>
            <a:endParaRPr lang="en-US" sz="1600" dirty="0">
              <a:solidFill>
                <a:prstClr val="white">
                  <a:lumMod val="50000"/>
                </a:prstClr>
              </a:solidFill>
              <a:latin typeface="Gill Sans MT" pitchFamily="34" charset="0"/>
            </a:endParaRPr>
          </a:p>
          <a:p>
            <a:endParaRPr lang="en-US" sz="1600" dirty="0">
              <a:solidFill>
                <a:prstClr val="white">
                  <a:lumMod val="50000"/>
                </a:prstClr>
              </a:solidFill>
              <a:latin typeface="Gill Sans MT" pitchFamily="34" charset="0"/>
            </a:endParaRPr>
          </a:p>
        </p:txBody>
      </p:sp>
      <p:sp>
        <p:nvSpPr>
          <p:cNvPr id="24" name="Rectangle 23"/>
          <p:cNvSpPr/>
          <p:nvPr/>
        </p:nvSpPr>
        <p:spPr>
          <a:xfrm>
            <a:off x="384464" y="1524000"/>
            <a:ext cx="27432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smtClean="0">
                <a:solidFill>
                  <a:srgbClr val="EEECE1">
                    <a:lumMod val="25000"/>
                  </a:srgbClr>
                </a:solidFill>
                <a:latin typeface="Gill Sans MT" pitchFamily="34" charset="0"/>
              </a:rPr>
              <a:t>Translate/Edit</a:t>
            </a:r>
            <a:endParaRPr lang="en-US" sz="2400" dirty="0">
              <a:solidFill>
                <a:srgbClr val="EEECE1">
                  <a:lumMod val="25000"/>
                </a:srgbClr>
              </a:solidFill>
              <a:latin typeface="Gill Sans MT" pitchFamily="34" charset="0"/>
            </a:endParaRPr>
          </a:p>
        </p:txBody>
      </p:sp>
      <p:sp>
        <p:nvSpPr>
          <p:cNvPr id="25" name="TextBox 24"/>
          <p:cNvSpPr txBox="1"/>
          <p:nvPr/>
        </p:nvSpPr>
        <p:spPr>
          <a:xfrm>
            <a:off x="384464" y="15240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26" name="Straight Connector 25"/>
          <p:cNvCxnSpPr/>
          <p:nvPr/>
        </p:nvCxnSpPr>
        <p:spPr>
          <a:xfrm rot="5400000">
            <a:off x="728158"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2385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smtClean="0">
                <a:solidFill>
                  <a:srgbClr val="EEECE1">
                    <a:lumMod val="25000"/>
                  </a:srgbClr>
                </a:solidFill>
                <a:latin typeface="Gill Sans MT" pitchFamily="34" charset="0"/>
              </a:rPr>
              <a:t>Layout/Print</a:t>
            </a:r>
          </a:p>
        </p:txBody>
      </p:sp>
      <p:sp>
        <p:nvSpPr>
          <p:cNvPr id="28" name="TextBox 27"/>
          <p:cNvSpPr txBox="1"/>
          <p:nvPr/>
        </p:nvSpPr>
        <p:spPr>
          <a:xfrm>
            <a:off x="3238500" y="15240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29" name="Straight Connector 28"/>
          <p:cNvCxnSpPr/>
          <p:nvPr/>
        </p:nvCxnSpPr>
        <p:spPr>
          <a:xfrm rot="5400000">
            <a:off x="35821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099464"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smtClean="0">
                <a:solidFill>
                  <a:srgbClr val="EEECE1">
                    <a:lumMod val="25000"/>
                  </a:srgbClr>
                </a:solidFill>
                <a:latin typeface="Gill Sans MT" pitchFamily="34" charset="0"/>
              </a:rPr>
              <a:t>Publishing Distribution</a:t>
            </a:r>
            <a:endParaRPr lang="en-US" sz="2400" dirty="0">
              <a:solidFill>
                <a:srgbClr val="EEECE1">
                  <a:lumMod val="25000"/>
                </a:srgbClr>
              </a:solidFill>
              <a:latin typeface="Gill Sans MT" pitchFamily="34" charset="0"/>
            </a:endParaRPr>
          </a:p>
        </p:txBody>
      </p:sp>
      <p:sp>
        <p:nvSpPr>
          <p:cNvPr id="31" name="TextBox 30"/>
          <p:cNvSpPr txBox="1"/>
          <p:nvPr/>
        </p:nvSpPr>
        <p:spPr>
          <a:xfrm>
            <a:off x="6099464" y="15240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32" name="Straight Connector 31"/>
          <p:cNvCxnSpPr/>
          <p:nvPr/>
        </p:nvCxnSpPr>
        <p:spPr>
          <a:xfrm rot="5400000">
            <a:off x="6443158"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381000"/>
            <a:ext cx="9144000" cy="584775"/>
          </a:xfrm>
          <a:prstGeom prst="rect">
            <a:avLst/>
          </a:prstGeom>
          <a:noFill/>
        </p:spPr>
        <p:txBody>
          <a:bodyPr wrap="square" rtlCol="0">
            <a:spAutoFit/>
          </a:bodyPr>
          <a:lstStyle/>
          <a:p>
            <a:pPr algn="ctr"/>
            <a:r>
              <a:rPr lang="en-US" sz="3200" dirty="0" smtClean="0"/>
              <a:t>Basic Steps to Complete a Book Translation Project</a:t>
            </a:r>
            <a:endParaRPr lang="en-US" sz="3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762000"/>
            <a:ext cx="3124200" cy="1292662"/>
          </a:xfrm>
          <a:prstGeom prst="rect">
            <a:avLst/>
          </a:prstGeom>
          <a:noFill/>
        </p:spPr>
        <p:txBody>
          <a:bodyPr wrap="square" rtlCol="0">
            <a:spAutoFit/>
          </a:bodyPr>
          <a:lstStyle/>
          <a:p>
            <a:pPr algn="ctr"/>
            <a:r>
              <a:rPr lang="en-US" sz="2600" dirty="0" smtClean="0">
                <a:solidFill>
                  <a:srgbClr val="0070C0"/>
                </a:solidFill>
                <a:effectLst>
                  <a:outerShdw blurRad="38100" dist="38100" dir="2700000" algn="tl">
                    <a:srgbClr val="000000">
                      <a:alpha val="43137"/>
                    </a:srgbClr>
                  </a:outerShdw>
                </a:effectLst>
                <a:latin typeface="Gill Sans MT" pitchFamily="34" charset="0"/>
              </a:rPr>
              <a:t>The Gospel According to Jesus by John MacArthur</a:t>
            </a:r>
            <a:endParaRPr lang="en-US" sz="2600" dirty="0">
              <a:solidFill>
                <a:srgbClr val="0070C0"/>
              </a:solidFill>
              <a:effectLst>
                <a:outerShdw blurRad="38100" dist="38100" dir="2700000" algn="tl">
                  <a:srgbClr val="000000">
                    <a:alpha val="43137"/>
                  </a:srgbClr>
                </a:outerShdw>
              </a:effectLst>
              <a:latin typeface="Gill Sans MT" pitchFamily="34" charset="0"/>
            </a:endParaRPr>
          </a:p>
        </p:txBody>
      </p:sp>
      <p:sp>
        <p:nvSpPr>
          <p:cNvPr id="7" name="TextBox 6"/>
          <p:cNvSpPr txBox="1"/>
          <p:nvPr/>
        </p:nvSpPr>
        <p:spPr>
          <a:xfrm>
            <a:off x="4419600" y="4953000"/>
            <a:ext cx="3314700" cy="1692771"/>
          </a:xfrm>
          <a:prstGeom prst="rect">
            <a:avLst/>
          </a:prstGeom>
          <a:noFill/>
        </p:spPr>
        <p:txBody>
          <a:bodyPr wrap="square" rtlCol="0">
            <a:spAutoFit/>
          </a:bodyPr>
          <a:lstStyle/>
          <a:p>
            <a:pPr algn="ctr"/>
            <a:r>
              <a:rPr lang="en-US" sz="2600" dirty="0" smtClean="0">
                <a:solidFill>
                  <a:srgbClr val="0070C0"/>
                </a:solidFill>
                <a:effectLst>
                  <a:outerShdw blurRad="38100" dist="38100" dir="2700000" algn="tl">
                    <a:srgbClr val="000000">
                      <a:alpha val="43137"/>
                    </a:srgbClr>
                  </a:outerShdw>
                </a:effectLst>
                <a:latin typeface="Gill Sans MT" pitchFamily="34" charset="0"/>
              </a:rPr>
              <a:t>A second translation/editing is under way.  We are out of the first printing.</a:t>
            </a:r>
            <a:endParaRPr lang="en-US" sz="2600" dirty="0">
              <a:solidFill>
                <a:srgbClr val="0070C0"/>
              </a:solidFill>
              <a:effectLst>
                <a:outerShdw blurRad="38100" dist="38100" dir="2700000" algn="tl">
                  <a:srgbClr val="000000">
                    <a:alpha val="43137"/>
                  </a:srgbClr>
                </a:outerShdw>
              </a:effectLst>
              <a:latin typeface="Gill Sans MT" pitchFamily="34" charset="0"/>
            </a:endParaRPr>
          </a:p>
        </p:txBody>
      </p:sp>
      <p:pic>
        <p:nvPicPr>
          <p:cNvPr id="6" name="Picture 5" descr="The-Gospel-According-to-Jesus-MacArthur.jpg"/>
          <p:cNvPicPr>
            <a:picLocks noChangeAspect="1"/>
          </p:cNvPicPr>
          <p:nvPr/>
        </p:nvPicPr>
        <p:blipFill>
          <a:blip r:embed="rId4" cstate="print"/>
          <a:stretch>
            <a:fillRect/>
          </a:stretch>
        </p:blipFill>
        <p:spPr>
          <a:xfrm>
            <a:off x="5638800" y="838200"/>
            <a:ext cx="2362200" cy="3499556"/>
          </a:xfrm>
          <a:prstGeom prst="rect">
            <a:avLst/>
          </a:prstGeom>
        </p:spPr>
      </p:pic>
      <p:sp>
        <p:nvSpPr>
          <p:cNvPr id="11" name="TextBox 10"/>
          <p:cNvSpPr txBox="1"/>
          <p:nvPr/>
        </p:nvSpPr>
        <p:spPr>
          <a:xfrm>
            <a:off x="381000" y="152400"/>
            <a:ext cx="2286000" cy="584775"/>
          </a:xfrm>
          <a:prstGeom prst="rect">
            <a:avLst/>
          </a:prstGeom>
          <a:noFill/>
        </p:spPr>
        <p:txBody>
          <a:bodyPr wrap="square" rtlCol="0">
            <a:spAutoFit/>
          </a:bodyPr>
          <a:lstStyle/>
          <a:p>
            <a:r>
              <a:rPr lang="en-US" sz="3200" i="1" dirty="0" smtClean="0">
                <a:solidFill>
                  <a:srgbClr val="0070C0"/>
                </a:solidFill>
                <a:effectLst>
                  <a:outerShdw blurRad="38100" dist="38100" dir="2700000" algn="tl">
                    <a:srgbClr val="000000">
                      <a:alpha val="43137"/>
                    </a:srgbClr>
                  </a:outerShdw>
                </a:effectLst>
              </a:rPr>
              <a:t>Armenian</a:t>
            </a:r>
            <a:endParaRPr lang="en-US" sz="3200" i="1" dirty="0">
              <a:solidFill>
                <a:srgbClr val="0070C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004" y="2356556"/>
            <a:ext cx="2642571" cy="3962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4191000" y="838200"/>
            <a:ext cx="3124200" cy="892552"/>
          </a:xfrm>
          <a:prstGeom prst="rect">
            <a:avLst/>
          </a:prstGeom>
          <a:noFill/>
        </p:spPr>
        <p:txBody>
          <a:bodyPr wrap="square" rtlCol="0">
            <a:spAutoFit/>
          </a:bodyPr>
          <a:lstStyle/>
          <a:p>
            <a:pPr algn="ctr"/>
            <a:r>
              <a:rPr lang="en-US" sz="2600" dirty="0" smtClean="0">
                <a:solidFill>
                  <a:srgbClr val="0070C0"/>
                </a:solidFill>
                <a:effectLst>
                  <a:outerShdw blurRad="38100" dist="38100" dir="2700000" algn="tl">
                    <a:srgbClr val="000000">
                      <a:alpha val="43137"/>
                    </a:srgbClr>
                  </a:outerShdw>
                </a:effectLst>
                <a:latin typeface="Gill Sans MT" pitchFamily="34" charset="0"/>
              </a:rPr>
              <a:t>Found:  God’s Will by John MacArthur</a:t>
            </a:r>
            <a:endParaRPr lang="en-US" sz="2600" dirty="0">
              <a:solidFill>
                <a:srgbClr val="0070C0"/>
              </a:solidFill>
              <a:effectLst>
                <a:outerShdw blurRad="38100" dist="38100" dir="2700000" algn="tl">
                  <a:srgbClr val="000000">
                    <a:alpha val="43137"/>
                  </a:srgbClr>
                </a:outerShdw>
              </a:effectLst>
              <a:latin typeface="Gill Sans MT" pitchFamily="34" charset="0"/>
            </a:endParaRPr>
          </a:p>
        </p:txBody>
      </p:sp>
      <p:sp>
        <p:nvSpPr>
          <p:cNvPr id="7" name="TextBox 6"/>
          <p:cNvSpPr txBox="1"/>
          <p:nvPr/>
        </p:nvSpPr>
        <p:spPr>
          <a:xfrm>
            <a:off x="1905000" y="4724400"/>
            <a:ext cx="3314700" cy="2092881"/>
          </a:xfrm>
          <a:prstGeom prst="rect">
            <a:avLst/>
          </a:prstGeom>
          <a:noFill/>
        </p:spPr>
        <p:txBody>
          <a:bodyPr wrap="square" rtlCol="0">
            <a:spAutoFit/>
          </a:bodyPr>
          <a:lstStyle/>
          <a:p>
            <a:pPr algn="ctr"/>
            <a:r>
              <a:rPr lang="en-US" sz="2600" dirty="0" smtClean="0">
                <a:solidFill>
                  <a:srgbClr val="0070C0"/>
                </a:solidFill>
                <a:effectLst>
                  <a:outerShdw blurRad="38100" dist="38100" dir="2700000" algn="tl">
                    <a:srgbClr val="000000">
                      <a:alpha val="43137"/>
                    </a:srgbClr>
                  </a:outerShdw>
                </a:effectLst>
                <a:latin typeface="Gill Sans MT" pitchFamily="34" charset="0"/>
              </a:rPr>
              <a:t>A second translation/editing is under way.  First printing copies are available.</a:t>
            </a:r>
            <a:endParaRPr lang="en-US" sz="2600" dirty="0">
              <a:solidFill>
                <a:srgbClr val="0070C0"/>
              </a:solidFill>
              <a:effectLst>
                <a:outerShdw blurRad="38100" dist="38100" dir="2700000" algn="tl">
                  <a:srgbClr val="000000">
                    <a:alpha val="43137"/>
                  </a:srgbClr>
                </a:outerShdw>
              </a:effectLst>
              <a:latin typeface="Gill Sans MT" pitchFamily="34" charset="0"/>
            </a:endParaRPr>
          </a:p>
        </p:txBody>
      </p:sp>
      <p:pic>
        <p:nvPicPr>
          <p:cNvPr id="12" name="Picture 11" descr="451004.jpg"/>
          <p:cNvPicPr>
            <a:picLocks noChangeAspect="1"/>
          </p:cNvPicPr>
          <p:nvPr/>
        </p:nvPicPr>
        <p:blipFill>
          <a:blip r:embed="rId4" cstate="print"/>
          <a:stretch>
            <a:fillRect/>
          </a:stretch>
        </p:blipFill>
        <p:spPr>
          <a:xfrm>
            <a:off x="2133600" y="914400"/>
            <a:ext cx="1949302" cy="3352800"/>
          </a:xfrm>
          <a:prstGeom prst="rect">
            <a:avLst/>
          </a:prstGeom>
        </p:spPr>
      </p:pic>
      <p:sp>
        <p:nvSpPr>
          <p:cNvPr id="13" name="TextBox 12"/>
          <p:cNvSpPr txBox="1"/>
          <p:nvPr/>
        </p:nvSpPr>
        <p:spPr>
          <a:xfrm>
            <a:off x="381000" y="152400"/>
            <a:ext cx="2286000" cy="584775"/>
          </a:xfrm>
          <a:prstGeom prst="rect">
            <a:avLst/>
          </a:prstGeom>
          <a:noFill/>
        </p:spPr>
        <p:txBody>
          <a:bodyPr wrap="square" rtlCol="0">
            <a:spAutoFit/>
          </a:bodyPr>
          <a:lstStyle/>
          <a:p>
            <a:r>
              <a:rPr lang="en-US" sz="3200" i="1" dirty="0" smtClean="0">
                <a:solidFill>
                  <a:srgbClr val="0070C0"/>
                </a:solidFill>
                <a:effectLst>
                  <a:outerShdw blurRad="38100" dist="38100" dir="2700000" algn="tl">
                    <a:srgbClr val="000000">
                      <a:alpha val="43137"/>
                    </a:srgbClr>
                  </a:outerShdw>
                </a:effectLst>
              </a:rPr>
              <a:t>Armenian</a:t>
            </a:r>
            <a:endParaRPr lang="en-US" sz="3200" i="1" dirty="0">
              <a:solidFill>
                <a:srgbClr val="0070C0"/>
              </a:solidFill>
              <a:effectLst>
                <a:outerShdw blurRad="38100" dist="38100" dir="2700000" algn="tl">
                  <a:srgbClr val="000000">
                    <a:alpha val="43137"/>
                  </a:srgbClr>
                </a:outerShdw>
              </a:effectLst>
            </a:endParaRPr>
          </a:p>
        </p:txBody>
      </p:sp>
      <p:pic>
        <p:nvPicPr>
          <p:cNvPr id="6" name="Picture 5" descr="FGW.jpg"/>
          <p:cNvPicPr>
            <a:picLocks noChangeAspect="1"/>
          </p:cNvPicPr>
          <p:nvPr/>
        </p:nvPicPr>
        <p:blipFill>
          <a:blip r:embed="rId5" cstate="print"/>
          <a:stretch>
            <a:fillRect/>
          </a:stretch>
        </p:blipFill>
        <p:spPr>
          <a:xfrm>
            <a:off x="5257800" y="2895600"/>
            <a:ext cx="2404207" cy="3429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133600" y="762000"/>
            <a:ext cx="3124200" cy="1292662"/>
          </a:xfrm>
          <a:prstGeom prst="rect">
            <a:avLst/>
          </a:prstGeom>
          <a:noFill/>
        </p:spPr>
        <p:txBody>
          <a:bodyPr wrap="square" rtlCol="0">
            <a:spAutoFit/>
          </a:bodyPr>
          <a:lstStyle/>
          <a:p>
            <a:pPr algn="ctr"/>
            <a:r>
              <a:rPr lang="en-US" sz="2600" dirty="0" smtClean="0">
                <a:solidFill>
                  <a:srgbClr val="C00000"/>
                </a:solidFill>
                <a:effectLst>
                  <a:outerShdw blurRad="38100" dist="38100" dir="2700000" algn="tl">
                    <a:srgbClr val="000000">
                      <a:alpha val="43137"/>
                    </a:srgbClr>
                  </a:outerShdw>
                </a:effectLst>
                <a:latin typeface="Gill Sans MT" pitchFamily="34" charset="0"/>
              </a:rPr>
              <a:t>Welcome to the Family by John MacArthur</a:t>
            </a:r>
            <a:endParaRPr lang="en-US" sz="2600" dirty="0">
              <a:solidFill>
                <a:srgbClr val="C00000"/>
              </a:solidFill>
              <a:effectLst>
                <a:outerShdw blurRad="38100" dist="38100" dir="2700000" algn="tl">
                  <a:srgbClr val="000000">
                    <a:alpha val="43137"/>
                  </a:srgbClr>
                </a:outerShdw>
              </a:effectLst>
              <a:latin typeface="Gill Sans MT" pitchFamily="34" charset="0"/>
            </a:endParaRPr>
          </a:p>
        </p:txBody>
      </p:sp>
      <p:sp>
        <p:nvSpPr>
          <p:cNvPr id="7" name="TextBox 6"/>
          <p:cNvSpPr txBox="1"/>
          <p:nvPr/>
        </p:nvSpPr>
        <p:spPr>
          <a:xfrm>
            <a:off x="4191000" y="4953000"/>
            <a:ext cx="3314700" cy="492443"/>
          </a:xfrm>
          <a:prstGeom prst="rect">
            <a:avLst/>
          </a:prstGeom>
          <a:noFill/>
        </p:spPr>
        <p:txBody>
          <a:bodyPr wrap="square" rtlCol="0">
            <a:spAutoFit/>
          </a:bodyPr>
          <a:lstStyle/>
          <a:p>
            <a:pPr algn="ctr"/>
            <a:r>
              <a:rPr lang="en-US" sz="2600" dirty="0" smtClean="0">
                <a:solidFill>
                  <a:srgbClr val="C00000"/>
                </a:solidFill>
                <a:effectLst>
                  <a:outerShdw blurRad="38100" dist="38100" dir="2700000" algn="tl">
                    <a:srgbClr val="000000">
                      <a:alpha val="43137"/>
                    </a:srgbClr>
                  </a:outerShdw>
                </a:effectLst>
                <a:latin typeface="Gill Sans MT" pitchFamily="34" charset="0"/>
              </a:rPr>
              <a:t>Copies are available.</a:t>
            </a:r>
            <a:endParaRPr lang="en-US" sz="2600" dirty="0">
              <a:solidFill>
                <a:srgbClr val="C00000"/>
              </a:solidFill>
              <a:effectLst>
                <a:outerShdw blurRad="38100" dist="38100" dir="2700000" algn="tl">
                  <a:srgbClr val="000000">
                    <a:alpha val="43137"/>
                  </a:srgbClr>
                </a:outerShdw>
              </a:effectLst>
              <a:latin typeface="Gill Sans MT" pitchFamily="34" charset="0"/>
            </a:endParaRPr>
          </a:p>
        </p:txBody>
      </p:sp>
      <p:sp>
        <p:nvSpPr>
          <p:cNvPr id="12" name="TextBox 11"/>
          <p:cNvSpPr txBox="1"/>
          <p:nvPr/>
        </p:nvSpPr>
        <p:spPr>
          <a:xfrm>
            <a:off x="381000" y="152400"/>
            <a:ext cx="2286000" cy="584775"/>
          </a:xfrm>
          <a:prstGeom prst="rect">
            <a:avLst/>
          </a:prstGeom>
          <a:noFill/>
        </p:spPr>
        <p:txBody>
          <a:bodyPr wrap="square" rtlCol="0">
            <a:spAutoFit/>
          </a:bodyPr>
          <a:lstStyle/>
          <a:p>
            <a:r>
              <a:rPr lang="en-US" sz="3200" i="1" dirty="0" smtClean="0">
                <a:solidFill>
                  <a:srgbClr val="C00000"/>
                </a:solidFill>
                <a:effectLst>
                  <a:outerShdw blurRad="38100" dist="38100" dir="2700000" algn="tl">
                    <a:srgbClr val="000000">
                      <a:alpha val="43137"/>
                    </a:srgbClr>
                  </a:outerShdw>
                </a:effectLst>
              </a:rPr>
              <a:t>Farsi</a:t>
            </a:r>
            <a:endParaRPr lang="en-US" sz="3200" i="1" dirty="0">
              <a:solidFill>
                <a:srgbClr val="C00000"/>
              </a:solidFill>
              <a:effectLst>
                <a:outerShdw blurRad="38100" dist="38100" dir="2700000" algn="tl">
                  <a:srgbClr val="000000">
                    <a:alpha val="43137"/>
                  </a:srgbClr>
                </a:outerShdw>
              </a:effectLst>
            </a:endParaRPr>
          </a:p>
        </p:txBody>
      </p:sp>
      <p:pic>
        <p:nvPicPr>
          <p:cNvPr id="13" name="Picture 12" descr="Welcome To The Family - Cover.jpg"/>
          <p:cNvPicPr>
            <a:picLocks noChangeAspect="1"/>
          </p:cNvPicPr>
          <p:nvPr/>
        </p:nvPicPr>
        <p:blipFill>
          <a:blip r:embed="rId4" cstate="print"/>
          <a:stretch>
            <a:fillRect/>
          </a:stretch>
        </p:blipFill>
        <p:spPr>
          <a:xfrm>
            <a:off x="5257800" y="762000"/>
            <a:ext cx="2310563" cy="3733800"/>
          </a:xfrm>
          <a:prstGeom prst="rect">
            <a:avLst/>
          </a:prstGeom>
        </p:spPr>
      </p:pic>
      <p:pic>
        <p:nvPicPr>
          <p:cNvPr id="14" name="Picture 13" descr="Welcome-to-the-Family.jpg"/>
          <p:cNvPicPr>
            <a:picLocks noChangeAspect="1"/>
          </p:cNvPicPr>
          <p:nvPr/>
        </p:nvPicPr>
        <p:blipFill>
          <a:blip r:embed="rId5" cstate="print"/>
          <a:stretch>
            <a:fillRect/>
          </a:stretch>
        </p:blipFill>
        <p:spPr>
          <a:xfrm>
            <a:off x="1524000" y="3200400"/>
            <a:ext cx="2438400" cy="33812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4343400" y="914400"/>
            <a:ext cx="3124200" cy="1292662"/>
          </a:xfrm>
          <a:prstGeom prst="rect">
            <a:avLst/>
          </a:prstGeom>
          <a:noFill/>
        </p:spPr>
        <p:txBody>
          <a:bodyPr wrap="square" rtlCol="0">
            <a:spAutoFit/>
          </a:bodyPr>
          <a:lstStyle/>
          <a:p>
            <a:pPr algn="ctr"/>
            <a:r>
              <a:rPr lang="en-US" sz="2600" dirty="0" smtClean="0">
                <a:solidFill>
                  <a:srgbClr val="C00000"/>
                </a:solidFill>
                <a:effectLst>
                  <a:outerShdw blurRad="38100" dist="38100" dir="2700000" algn="tl">
                    <a:srgbClr val="000000">
                      <a:alpha val="43137"/>
                    </a:srgbClr>
                  </a:outerShdw>
                </a:effectLst>
                <a:latin typeface="Gill Sans MT" pitchFamily="34" charset="0"/>
              </a:rPr>
              <a:t>Seeing and Savoring Jesus Christ John Piper</a:t>
            </a:r>
            <a:endParaRPr lang="en-US" sz="2600" dirty="0">
              <a:solidFill>
                <a:srgbClr val="C00000"/>
              </a:solidFill>
              <a:effectLst>
                <a:outerShdw blurRad="38100" dist="38100" dir="2700000" algn="tl">
                  <a:srgbClr val="000000">
                    <a:alpha val="43137"/>
                  </a:srgbClr>
                </a:outerShdw>
              </a:effectLst>
              <a:latin typeface="Gill Sans MT" pitchFamily="34" charset="0"/>
            </a:endParaRPr>
          </a:p>
        </p:txBody>
      </p:sp>
      <p:sp>
        <p:nvSpPr>
          <p:cNvPr id="7" name="TextBox 6"/>
          <p:cNvSpPr txBox="1"/>
          <p:nvPr/>
        </p:nvSpPr>
        <p:spPr>
          <a:xfrm>
            <a:off x="2514600" y="5791200"/>
            <a:ext cx="3314700" cy="492443"/>
          </a:xfrm>
          <a:prstGeom prst="rect">
            <a:avLst/>
          </a:prstGeom>
          <a:noFill/>
        </p:spPr>
        <p:txBody>
          <a:bodyPr wrap="square" rtlCol="0">
            <a:spAutoFit/>
          </a:bodyPr>
          <a:lstStyle/>
          <a:p>
            <a:pPr algn="ctr"/>
            <a:r>
              <a:rPr lang="en-US" sz="2600" dirty="0" smtClean="0">
                <a:solidFill>
                  <a:srgbClr val="C00000"/>
                </a:solidFill>
                <a:effectLst>
                  <a:outerShdw blurRad="38100" dist="38100" dir="2700000" algn="tl">
                    <a:srgbClr val="000000">
                      <a:alpha val="43137"/>
                    </a:srgbClr>
                  </a:outerShdw>
                </a:effectLst>
                <a:latin typeface="Gill Sans MT" pitchFamily="34" charset="0"/>
              </a:rPr>
              <a:t>Copies are available.</a:t>
            </a:r>
            <a:endParaRPr lang="en-US" sz="2600" dirty="0">
              <a:solidFill>
                <a:srgbClr val="C00000"/>
              </a:solidFill>
              <a:effectLst>
                <a:outerShdw blurRad="38100" dist="38100" dir="2700000" algn="tl">
                  <a:srgbClr val="000000">
                    <a:alpha val="43137"/>
                  </a:srgbClr>
                </a:outerShdw>
              </a:effectLst>
              <a:latin typeface="Gill Sans MT" pitchFamily="34" charset="0"/>
            </a:endParaRPr>
          </a:p>
        </p:txBody>
      </p:sp>
      <p:sp>
        <p:nvSpPr>
          <p:cNvPr id="10" name="TextBox 9"/>
          <p:cNvSpPr txBox="1"/>
          <p:nvPr/>
        </p:nvSpPr>
        <p:spPr>
          <a:xfrm>
            <a:off x="381000" y="152400"/>
            <a:ext cx="2286000" cy="584775"/>
          </a:xfrm>
          <a:prstGeom prst="rect">
            <a:avLst/>
          </a:prstGeom>
          <a:noFill/>
        </p:spPr>
        <p:txBody>
          <a:bodyPr wrap="square" rtlCol="0">
            <a:spAutoFit/>
          </a:bodyPr>
          <a:lstStyle/>
          <a:p>
            <a:r>
              <a:rPr lang="en-US" sz="3200" i="1" dirty="0" smtClean="0">
                <a:solidFill>
                  <a:srgbClr val="C00000"/>
                </a:solidFill>
                <a:effectLst>
                  <a:outerShdw blurRad="38100" dist="38100" dir="2700000" algn="tl">
                    <a:srgbClr val="000000">
                      <a:alpha val="43137"/>
                    </a:srgbClr>
                  </a:outerShdw>
                </a:effectLst>
              </a:rPr>
              <a:t>Farsi</a:t>
            </a:r>
            <a:endParaRPr lang="en-US" sz="3200" i="1" dirty="0">
              <a:solidFill>
                <a:srgbClr val="C00000"/>
              </a:solidFill>
              <a:effectLst>
                <a:outerShdw blurRad="38100" dist="38100" dir="2700000" algn="tl">
                  <a:srgbClr val="000000">
                    <a:alpha val="43137"/>
                  </a:srgbClr>
                </a:outerShdw>
              </a:effectLst>
            </a:endParaRPr>
          </a:p>
        </p:txBody>
      </p:sp>
      <p:pic>
        <p:nvPicPr>
          <p:cNvPr id="11" name="Picture 10" descr="seeing and savoring - front cover.jpg"/>
          <p:cNvPicPr>
            <a:picLocks noChangeAspect="1"/>
          </p:cNvPicPr>
          <p:nvPr/>
        </p:nvPicPr>
        <p:blipFill>
          <a:blip r:embed="rId4" cstate="print"/>
          <a:stretch>
            <a:fillRect/>
          </a:stretch>
        </p:blipFill>
        <p:spPr>
          <a:xfrm>
            <a:off x="1828800" y="762000"/>
            <a:ext cx="2335764" cy="3733800"/>
          </a:xfrm>
          <a:prstGeom prst="rect">
            <a:avLst/>
          </a:prstGeom>
        </p:spPr>
      </p:pic>
      <p:pic>
        <p:nvPicPr>
          <p:cNvPr id="13" name="Picture 12" descr="45365.jpg"/>
          <p:cNvPicPr>
            <a:picLocks noChangeAspect="1"/>
          </p:cNvPicPr>
          <p:nvPr/>
        </p:nvPicPr>
        <p:blipFill>
          <a:blip r:embed="rId5" cstate="print"/>
          <a:stretch>
            <a:fillRect/>
          </a:stretch>
        </p:blipFill>
        <p:spPr>
          <a:xfrm>
            <a:off x="5867400" y="3276600"/>
            <a:ext cx="2024253" cy="3067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388E9E-2247-46D7-A489-0E96649B9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TS010338271</Template>
  <TotalTime>248</TotalTime>
  <Words>8919</Words>
  <Application>Microsoft Office PowerPoint</Application>
  <PresentationFormat>On-screen Show (4:3)</PresentationFormat>
  <Paragraphs>895</Paragraphs>
  <Slides>13</Slides>
  <Notes>13</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1_Office Theme</vt:lpstr>
      <vt:lpstr>3_Office Theme</vt:lpstr>
      <vt:lpstr>4_Office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onnig</dc:creator>
  <cp:lastModifiedBy>user</cp:lastModifiedBy>
  <cp:revision>27</cp:revision>
  <dcterms:created xsi:type="dcterms:W3CDTF">2011-04-23T04:17:25Z</dcterms:created>
  <dcterms:modified xsi:type="dcterms:W3CDTF">2016-10-07T18:59:44Z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TC103382719990</vt:lpwstr>
  </property>
</Properties>
</file>